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fntdata" ContentType="application/x-fontdata"/>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62" r:id="rId1"/>
    <p:sldMasterId id="2147483803" r:id="rId2"/>
  </p:sldMasterIdLst>
  <p:notesMasterIdLst>
    <p:notesMasterId r:id="rId61"/>
  </p:notesMasterIdLst>
  <p:handoutMasterIdLst>
    <p:handoutMasterId r:id="rId62"/>
  </p:handoutMasterIdLst>
  <p:sldIdLst>
    <p:sldId id="387" r:id="rId3"/>
    <p:sldId id="260" r:id="rId4"/>
    <p:sldId id="261" r:id="rId5"/>
    <p:sldId id="352" r:id="rId6"/>
    <p:sldId id="311" r:id="rId7"/>
    <p:sldId id="312" r:id="rId8"/>
    <p:sldId id="314" r:id="rId9"/>
    <p:sldId id="368" r:id="rId10"/>
    <p:sldId id="321" r:id="rId11"/>
    <p:sldId id="322" r:id="rId12"/>
    <p:sldId id="323" r:id="rId13"/>
    <p:sldId id="327" r:id="rId14"/>
    <p:sldId id="326" r:id="rId15"/>
    <p:sldId id="324" r:id="rId16"/>
    <p:sldId id="359" r:id="rId17"/>
    <p:sldId id="325" r:id="rId18"/>
    <p:sldId id="341" r:id="rId19"/>
    <p:sldId id="358" r:id="rId20"/>
    <p:sldId id="362" r:id="rId21"/>
    <p:sldId id="336" r:id="rId22"/>
    <p:sldId id="385" r:id="rId23"/>
    <p:sldId id="335" r:id="rId24"/>
    <p:sldId id="267" r:id="rId25"/>
    <p:sldId id="268" r:id="rId26"/>
    <p:sldId id="269" r:id="rId27"/>
    <p:sldId id="360" r:id="rId28"/>
    <p:sldId id="332" r:id="rId29"/>
    <p:sldId id="334" r:id="rId30"/>
    <p:sldId id="380" r:id="rId31"/>
    <p:sldId id="379" r:id="rId32"/>
    <p:sldId id="374" r:id="rId33"/>
    <p:sldId id="375" r:id="rId34"/>
    <p:sldId id="258" r:id="rId35"/>
    <p:sldId id="376" r:id="rId36"/>
    <p:sldId id="386" r:id="rId37"/>
    <p:sldId id="357" r:id="rId38"/>
    <p:sldId id="304" r:id="rId39"/>
    <p:sldId id="363" r:id="rId40"/>
    <p:sldId id="298" r:id="rId41"/>
    <p:sldId id="297" r:id="rId42"/>
    <p:sldId id="296" r:id="rId43"/>
    <p:sldId id="303" r:id="rId44"/>
    <p:sldId id="305" r:id="rId45"/>
    <p:sldId id="378" r:id="rId46"/>
    <p:sldId id="271" r:id="rId47"/>
    <p:sldId id="279" r:id="rId48"/>
    <p:sldId id="381" r:id="rId49"/>
    <p:sldId id="382" r:id="rId50"/>
    <p:sldId id="383" r:id="rId51"/>
    <p:sldId id="384" r:id="rId52"/>
    <p:sldId id="366" r:id="rId53"/>
    <p:sldId id="307" r:id="rId54"/>
    <p:sldId id="365" r:id="rId55"/>
    <p:sldId id="308" r:id="rId56"/>
    <p:sldId id="347" r:id="rId57"/>
    <p:sldId id="338" r:id="rId58"/>
    <p:sldId id="361" r:id="rId59"/>
    <p:sldId id="367" r:id="rId60"/>
  </p:sldIdLst>
  <p:sldSz cx="9144000" cy="6858000" type="screen4x3"/>
  <p:notesSz cx="6858000" cy="9144000"/>
  <p:embeddedFontLst>
    <p:embeddedFont>
      <p:font typeface="Wingdings 2" panose="05020102010507070707" pitchFamily="18" charset="2"/>
      <p:regular r:id="rId63"/>
    </p:embeddedFont>
    <p:embeddedFont>
      <p:font typeface="Lucida Sans" panose="020B0602030504020204" pitchFamily="34" charset="0"/>
      <p:regular r:id="rId64"/>
      <p:bold r:id="rId65"/>
      <p:italic r:id="rId66"/>
      <p:boldItalic r:id="rId67"/>
    </p:embeddedFont>
    <p:embeddedFont>
      <p:font typeface="Tahoma" panose="020B0604030504040204" pitchFamily="34" charset="0"/>
      <p:regular r:id="rId68"/>
      <p:bold r:id="rId69"/>
    </p:embeddedFont>
    <p:embeddedFont>
      <p:font typeface="Verdana" panose="020B0604030504040204" pitchFamily="34" charset="0"/>
      <p:regular r:id="rId70"/>
      <p:bold r:id="rId71"/>
      <p:italic r:id="rId72"/>
      <p:boldItalic r:id="rId73"/>
    </p:embeddedFont>
    <p:embeddedFont>
      <p:font typeface="Wingdings 3" panose="05040102010807070707" pitchFamily="18" charset="2"/>
      <p:regular r:id="rId74"/>
    </p:embeddedFont>
    <p:embeddedFont>
      <p:font typeface="Calligraph421 BT" panose="03060702050402020204"/>
      <p:regular r:id="rId75"/>
    </p:embeddedFont>
    <p:embeddedFont>
      <p:font typeface="Arial Black" panose="020B0A04020102020204" pitchFamily="34" charset="0"/>
      <p:bold r:id="rId76"/>
    </p:embeddedFont>
    <p:embeddedFont>
      <p:font typeface="Book Antiqua" panose="02040602050305030304" pitchFamily="18" charset="0"/>
      <p:regular r:id="rId77"/>
      <p:bold r:id="rId78"/>
      <p:italic r:id="rId79"/>
      <p:boldItalic r:id="rId80"/>
    </p:embeddedFont>
    <p:embeddedFont>
      <p:font typeface="Garamond" panose="02020404030301010803" pitchFamily="18" charset="0"/>
      <p:regular r:id="rId81"/>
      <p:bold r:id="rId82"/>
      <p:italic r:id="rId83"/>
    </p:embeddedFont>
    <p:embeddedFont>
      <p:font typeface="Gautami" panose="020B0502040204020203" pitchFamily="34" charset="0"/>
      <p:regular r:id="rId84"/>
      <p:bold r:id="rId85"/>
    </p:embeddedFont>
    <p:embeddedFont>
      <p:font typeface="Century Schoolbook" panose="02040604050505020304" pitchFamily="18" charset="0"/>
      <p:regular r:id="rId86"/>
      <p:bold r:id="rId87"/>
      <p:italic r:id="rId88"/>
      <p:boldItalic r:id="rId89"/>
    </p:embeddedFont>
    <p:embeddedFont>
      <p:font typeface="Americana BT" panose="02020504070506090904"/>
      <p:italic r:id="rId90"/>
    </p:embeddedFont>
    <p:embeddedFont>
      <p:font typeface="Century Gothic" panose="020B0502020202020204" pitchFamily="34" charset="0"/>
      <p:regular r:id="rId91"/>
      <p:bold r:id="rId92"/>
      <p:italic r:id="rId93"/>
      <p:boldItalic r:id="rId94"/>
    </p:embeddedFont>
    <p:embeddedFont>
      <p:font typeface="Calisto MT" panose="02040603050505030304" pitchFamily="18" charset="0"/>
      <p:regular r:id="rId95"/>
      <p:bold r:id="rId96"/>
      <p:italic r:id="rId97"/>
      <p:boldItalic r:id="rId98"/>
    </p:embeddedFont>
  </p:embeddedFontLst>
  <p:defaultTextStyle>
    <a:defPPr>
      <a:defRPr lang="en-US"/>
    </a:defPPr>
    <a:lvl1pPr algn="l" rtl="0" fontAlgn="base">
      <a:spcBef>
        <a:spcPct val="0"/>
      </a:spcBef>
      <a:spcAft>
        <a:spcPct val="0"/>
      </a:spcAft>
      <a:defRPr sz="1000" kern="1200">
        <a:solidFill>
          <a:schemeClr val="tx1"/>
        </a:solidFill>
        <a:latin typeface="Arial" charset="0"/>
        <a:ea typeface="+mn-ea"/>
        <a:cs typeface="+mn-cs"/>
      </a:defRPr>
    </a:lvl1pPr>
    <a:lvl2pPr marL="457200" algn="l" rtl="0" fontAlgn="base">
      <a:spcBef>
        <a:spcPct val="0"/>
      </a:spcBef>
      <a:spcAft>
        <a:spcPct val="0"/>
      </a:spcAft>
      <a:defRPr sz="1000" kern="1200">
        <a:solidFill>
          <a:schemeClr val="tx1"/>
        </a:solidFill>
        <a:latin typeface="Arial" charset="0"/>
        <a:ea typeface="+mn-ea"/>
        <a:cs typeface="+mn-cs"/>
      </a:defRPr>
    </a:lvl2pPr>
    <a:lvl3pPr marL="914400" algn="l" rtl="0" fontAlgn="base">
      <a:spcBef>
        <a:spcPct val="0"/>
      </a:spcBef>
      <a:spcAft>
        <a:spcPct val="0"/>
      </a:spcAft>
      <a:defRPr sz="1000" kern="1200">
        <a:solidFill>
          <a:schemeClr val="tx1"/>
        </a:solidFill>
        <a:latin typeface="Arial" charset="0"/>
        <a:ea typeface="+mn-ea"/>
        <a:cs typeface="+mn-cs"/>
      </a:defRPr>
    </a:lvl3pPr>
    <a:lvl4pPr marL="1371600" algn="l" rtl="0" fontAlgn="base">
      <a:spcBef>
        <a:spcPct val="0"/>
      </a:spcBef>
      <a:spcAft>
        <a:spcPct val="0"/>
      </a:spcAft>
      <a:defRPr sz="1000" kern="1200">
        <a:solidFill>
          <a:schemeClr val="tx1"/>
        </a:solidFill>
        <a:latin typeface="Arial" charset="0"/>
        <a:ea typeface="+mn-ea"/>
        <a:cs typeface="+mn-cs"/>
      </a:defRPr>
    </a:lvl4pPr>
    <a:lvl5pPr marL="1828800" algn="l" rtl="0" fontAlgn="base">
      <a:spcBef>
        <a:spcPct val="0"/>
      </a:spcBef>
      <a:spcAft>
        <a:spcPct val="0"/>
      </a:spcAft>
      <a:defRPr sz="1000" kern="1200">
        <a:solidFill>
          <a:schemeClr val="tx1"/>
        </a:solidFill>
        <a:latin typeface="Arial" charset="0"/>
        <a:ea typeface="+mn-ea"/>
        <a:cs typeface="+mn-cs"/>
      </a:defRPr>
    </a:lvl5pPr>
    <a:lvl6pPr marL="2286000" algn="l" defTabSz="914400" rtl="0" eaLnBrk="1" latinLnBrk="0" hangingPunct="1">
      <a:defRPr sz="1000" kern="1200">
        <a:solidFill>
          <a:schemeClr val="tx1"/>
        </a:solidFill>
        <a:latin typeface="Arial" charset="0"/>
        <a:ea typeface="+mn-ea"/>
        <a:cs typeface="+mn-cs"/>
      </a:defRPr>
    </a:lvl6pPr>
    <a:lvl7pPr marL="2743200" algn="l" defTabSz="914400" rtl="0" eaLnBrk="1" latinLnBrk="0" hangingPunct="1">
      <a:defRPr sz="1000" kern="1200">
        <a:solidFill>
          <a:schemeClr val="tx1"/>
        </a:solidFill>
        <a:latin typeface="Arial" charset="0"/>
        <a:ea typeface="+mn-ea"/>
        <a:cs typeface="+mn-cs"/>
      </a:defRPr>
    </a:lvl7pPr>
    <a:lvl8pPr marL="3200400" algn="l" defTabSz="914400" rtl="0" eaLnBrk="1" latinLnBrk="0" hangingPunct="1">
      <a:defRPr sz="1000" kern="1200">
        <a:solidFill>
          <a:schemeClr val="tx1"/>
        </a:solidFill>
        <a:latin typeface="Arial" charset="0"/>
        <a:ea typeface="+mn-ea"/>
        <a:cs typeface="+mn-cs"/>
      </a:defRPr>
    </a:lvl8pPr>
    <a:lvl9pPr marL="3657600" algn="l" defTabSz="914400" rtl="0" eaLnBrk="1" latinLnBrk="0" hangingPunct="1">
      <a:defRPr sz="10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scaleToFitPaper="1"/>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CC6600"/>
    <a:srgbClr val="E2D700"/>
    <a:srgbClr val="C00000"/>
    <a:srgbClr val="339933"/>
    <a:srgbClr val="00CC66"/>
    <a:srgbClr val="669900"/>
    <a:srgbClr val="99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245" autoAdjust="0"/>
    <p:restoredTop sz="35757" autoAdjust="0"/>
  </p:normalViewPr>
  <p:slideViewPr>
    <p:cSldViewPr snapToGrid="0">
      <p:cViewPr varScale="1">
        <p:scale>
          <a:sx n="32" d="100"/>
          <a:sy n="32" d="100"/>
        </p:scale>
        <p:origin x="2826" y="48"/>
      </p:cViewPr>
      <p:guideLst>
        <p:guide orient="horz" pos="2160"/>
        <p:guide pos="2880"/>
      </p:guideLst>
    </p:cSldViewPr>
  </p:slideViewPr>
  <p:outlineViewPr>
    <p:cViewPr>
      <p:scale>
        <a:sx n="33" d="100"/>
        <a:sy n="33" d="100"/>
      </p:scale>
      <p:origin x="0" y="16020"/>
    </p:cViewPr>
  </p:outlineViewPr>
  <p:notesTextViewPr>
    <p:cViewPr>
      <p:scale>
        <a:sx n="100" d="100"/>
        <a:sy n="100" d="100"/>
      </p:scale>
      <p:origin x="0" y="0"/>
    </p:cViewPr>
  </p:notesTextViewPr>
  <p:sorterViewPr>
    <p:cViewPr varScale="1">
      <p:scale>
        <a:sx n="100" d="100"/>
        <a:sy n="100" d="100"/>
      </p:scale>
      <p:origin x="0" y="14490"/>
    </p:cViewPr>
  </p:sorterViewPr>
  <p:notesViewPr>
    <p:cSldViewPr snapToGrid="0">
      <p:cViewPr varScale="1">
        <p:scale>
          <a:sx n="76" d="100"/>
          <a:sy n="76" d="100"/>
        </p:scale>
        <p:origin x="-1949" y="-96"/>
      </p:cViewPr>
      <p:guideLst>
        <p:guide orient="horz" pos="2880"/>
        <p:guide pos="2160"/>
      </p:guideLst>
    </p:cSldViewPr>
  </p:notes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font" Target="fonts/font1.fntdata"/><Relationship Id="rId68" Type="http://schemas.openxmlformats.org/officeDocument/2006/relationships/font" Target="fonts/font6.fntdata"/><Relationship Id="rId76" Type="http://schemas.openxmlformats.org/officeDocument/2006/relationships/font" Target="fonts/font14.fntdata"/><Relationship Id="rId84" Type="http://schemas.openxmlformats.org/officeDocument/2006/relationships/font" Target="fonts/font22.fntdata"/><Relationship Id="rId89" Type="http://schemas.openxmlformats.org/officeDocument/2006/relationships/font" Target="fonts/font27.fntdata"/><Relationship Id="rId97" Type="http://schemas.openxmlformats.org/officeDocument/2006/relationships/font" Target="fonts/font35.fntdata"/><Relationship Id="rId7" Type="http://schemas.openxmlformats.org/officeDocument/2006/relationships/slide" Target="slides/slide5.xml"/><Relationship Id="rId71" Type="http://schemas.openxmlformats.org/officeDocument/2006/relationships/font" Target="fonts/font9.fntdata"/><Relationship Id="rId92" Type="http://schemas.openxmlformats.org/officeDocument/2006/relationships/font" Target="fonts/font30.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font" Target="fonts/font4.fntdata"/><Relationship Id="rId74" Type="http://schemas.openxmlformats.org/officeDocument/2006/relationships/font" Target="fonts/font12.fntdata"/><Relationship Id="rId79" Type="http://schemas.openxmlformats.org/officeDocument/2006/relationships/font" Target="fonts/font17.fntdata"/><Relationship Id="rId87" Type="http://schemas.openxmlformats.org/officeDocument/2006/relationships/font" Target="fonts/font25.fntdata"/><Relationship Id="rId102"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notesMaster" Target="notesMasters/notesMaster1.xml"/><Relationship Id="rId82" Type="http://schemas.openxmlformats.org/officeDocument/2006/relationships/font" Target="fonts/font20.fntdata"/><Relationship Id="rId90" Type="http://schemas.openxmlformats.org/officeDocument/2006/relationships/font" Target="fonts/font28.fntdata"/><Relationship Id="rId95" Type="http://schemas.openxmlformats.org/officeDocument/2006/relationships/font" Target="fonts/font33.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2.fntdata"/><Relationship Id="rId69" Type="http://schemas.openxmlformats.org/officeDocument/2006/relationships/font" Target="fonts/font7.fntdata"/><Relationship Id="rId77" Type="http://schemas.openxmlformats.org/officeDocument/2006/relationships/font" Target="fonts/font15.fntdata"/><Relationship Id="rId100"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0.fntdata"/><Relationship Id="rId80" Type="http://schemas.openxmlformats.org/officeDocument/2006/relationships/font" Target="fonts/font18.fntdata"/><Relationship Id="rId85" Type="http://schemas.openxmlformats.org/officeDocument/2006/relationships/font" Target="fonts/font23.fntdata"/><Relationship Id="rId93" Type="http://schemas.openxmlformats.org/officeDocument/2006/relationships/font" Target="fonts/font31.fntdata"/><Relationship Id="rId98" Type="http://schemas.openxmlformats.org/officeDocument/2006/relationships/font" Target="fonts/font36.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5.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handoutMaster" Target="handoutMasters/handoutMaster1.xml"/><Relationship Id="rId70" Type="http://schemas.openxmlformats.org/officeDocument/2006/relationships/font" Target="fonts/font8.fntdata"/><Relationship Id="rId75" Type="http://schemas.openxmlformats.org/officeDocument/2006/relationships/font" Target="fonts/font13.fntdata"/><Relationship Id="rId83" Type="http://schemas.openxmlformats.org/officeDocument/2006/relationships/font" Target="fonts/font21.fntdata"/><Relationship Id="rId88" Type="http://schemas.openxmlformats.org/officeDocument/2006/relationships/font" Target="fonts/font26.fntdata"/><Relationship Id="rId91" Type="http://schemas.openxmlformats.org/officeDocument/2006/relationships/font" Target="fonts/font29.fntdata"/><Relationship Id="rId96" Type="http://schemas.openxmlformats.org/officeDocument/2006/relationships/font" Target="fonts/font34.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font" Target="fonts/font3.fntdata"/><Relationship Id="rId73" Type="http://schemas.openxmlformats.org/officeDocument/2006/relationships/font" Target="fonts/font11.fntdata"/><Relationship Id="rId78" Type="http://schemas.openxmlformats.org/officeDocument/2006/relationships/font" Target="fonts/font16.fntdata"/><Relationship Id="rId81" Type="http://schemas.openxmlformats.org/officeDocument/2006/relationships/font" Target="fonts/font19.fntdata"/><Relationship Id="rId86" Type="http://schemas.openxmlformats.org/officeDocument/2006/relationships/font" Target="fonts/font24.fntdata"/><Relationship Id="rId94" Type="http://schemas.openxmlformats.org/officeDocument/2006/relationships/font" Target="fonts/font32.fntdata"/><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53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a:latin typeface="Arial" charset="0"/>
              </a:defRPr>
            </a:lvl1pPr>
          </a:lstStyle>
          <a:p>
            <a:pPr>
              <a:defRPr/>
            </a:pPr>
            <a:endParaRPr lang="en-US" dirty="0"/>
          </a:p>
        </p:txBody>
      </p:sp>
      <p:sp>
        <p:nvSpPr>
          <p:cNvPr id="185347"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dirty="0"/>
          </a:p>
        </p:txBody>
      </p:sp>
      <p:sp>
        <p:nvSpPr>
          <p:cNvPr id="185348"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latin typeface="Arial" charset="0"/>
              </a:defRPr>
            </a:lvl1pPr>
          </a:lstStyle>
          <a:p>
            <a:pPr>
              <a:defRPr/>
            </a:pPr>
            <a:endParaRPr lang="en-US" dirty="0"/>
          </a:p>
        </p:txBody>
      </p:sp>
      <p:sp>
        <p:nvSpPr>
          <p:cNvPr id="185349"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EA403569-FCFD-43BB-9829-88C46AA9BA1F}" type="slidenum">
              <a:rPr lang="en-US"/>
              <a:pPr>
                <a:defRPr/>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32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a:latin typeface="Arial" charset="0"/>
              </a:defRPr>
            </a:lvl1pPr>
          </a:lstStyle>
          <a:p>
            <a:pPr>
              <a:defRPr/>
            </a:pPr>
            <a:endParaRPr lang="en-US" dirty="0"/>
          </a:p>
        </p:txBody>
      </p:sp>
      <p:sp>
        <p:nvSpPr>
          <p:cNvPr id="1832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dirty="0"/>
          </a:p>
        </p:txBody>
      </p:sp>
      <p:sp>
        <p:nvSpPr>
          <p:cNvPr id="645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833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33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latin typeface="Arial" charset="0"/>
              </a:defRPr>
            </a:lvl1pPr>
          </a:lstStyle>
          <a:p>
            <a:pPr>
              <a:defRPr/>
            </a:pPr>
            <a:endParaRPr lang="en-US" dirty="0"/>
          </a:p>
        </p:txBody>
      </p:sp>
      <p:sp>
        <p:nvSpPr>
          <p:cNvPr id="1833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FBC48847-B2EC-4944-9026-BD4FCB5068DD}"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6BECD998-9761-4810-B57F-E46C845E55F5}" type="slidenum">
              <a:rPr lang="en-US" smtClean="0"/>
              <a:pPr/>
              <a:t>1</a:t>
            </a:fld>
            <a:endParaRPr lang="en-US" dirty="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r>
              <a:rPr lang="es-ES" sz="1200" b="0" i="0" u="none" strike="noStrike" kern="1200" baseline="0" dirty="0">
                <a:solidFill>
                  <a:schemeClr val="tx1"/>
                </a:solidFill>
                <a:latin typeface="Arial" charset="0"/>
                <a:ea typeface="+mn-ea"/>
                <a:cs typeface="+mn-cs"/>
              </a:rPr>
              <a:t>Muestre esta dispositiva mientras que llegan las parejas para la presentación. Si desea, presente el pequeño video cuando este hecho. </a:t>
            </a: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8EF08A93-6CD1-4F08-8A31-8AEDA0DD25EA}" type="slidenum">
              <a:rPr lang="en-US" smtClean="0"/>
              <a:pPr/>
              <a:t>10</a:t>
            </a:fld>
            <a:endParaRPr lang="en-US" dirty="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r>
              <a:rPr lang="es-ES" sz="1200" b="0" i="0" u="none" strike="noStrike" kern="1200" baseline="0" dirty="0">
                <a:solidFill>
                  <a:schemeClr val="tx1"/>
                </a:solidFill>
                <a:latin typeface="Arial" charset="0"/>
                <a:ea typeface="+mn-ea"/>
                <a:cs typeface="+mn-cs"/>
              </a:rPr>
              <a:t>Pero, ¡hay una BUENA NUEVA! </a:t>
            </a:r>
          </a:p>
          <a:p>
            <a:r>
              <a:rPr lang="es-ES" sz="1200" b="0" i="0" u="none" strike="noStrike" kern="1200" baseline="0" dirty="0">
                <a:solidFill>
                  <a:schemeClr val="tx1"/>
                </a:solidFill>
                <a:latin typeface="Arial" charset="0"/>
                <a:ea typeface="+mn-ea"/>
                <a:cs typeface="+mn-cs"/>
              </a:rPr>
              <a:t>Dios nos redime por Su Cruz y Resurrección. </a:t>
            </a:r>
          </a:p>
          <a:p>
            <a:r>
              <a:rPr lang="es-ES" sz="1200" b="0" i="0" u="none" strike="noStrike" kern="1200" baseline="0" dirty="0">
                <a:solidFill>
                  <a:schemeClr val="tx1"/>
                </a:solidFill>
                <a:latin typeface="Arial" charset="0"/>
                <a:ea typeface="+mn-ea"/>
                <a:cs typeface="+mn-cs"/>
              </a:rPr>
              <a:t>La Redención no es solamente una cosa spiritual sino </a:t>
            </a:r>
            <a:r>
              <a:rPr lang="es-ES" sz="1200" b="1" i="0" u="none" strike="noStrike" kern="1200" baseline="0" dirty="0">
                <a:solidFill>
                  <a:schemeClr val="tx1"/>
                </a:solidFill>
                <a:latin typeface="Arial" charset="0"/>
                <a:ea typeface="+mn-ea"/>
                <a:cs typeface="+mn-cs"/>
              </a:rPr>
              <a:t>una realidad </a:t>
            </a:r>
            <a:r>
              <a:rPr lang="es-ES" sz="1200" b="1" i="1" u="none" strike="noStrike" kern="1200" baseline="0" dirty="0">
                <a:solidFill>
                  <a:schemeClr val="tx1"/>
                </a:solidFill>
                <a:latin typeface="Arial" charset="0"/>
                <a:ea typeface="+mn-ea"/>
                <a:cs typeface="+mn-cs"/>
              </a:rPr>
              <a:t>corporal. </a:t>
            </a:r>
            <a:endParaRPr lang="es-ES" sz="1200" b="0" i="0" u="none" strike="noStrike" kern="1200" baseline="0" dirty="0">
              <a:solidFill>
                <a:schemeClr val="tx1"/>
              </a:solidFill>
              <a:latin typeface="Arial" charset="0"/>
              <a:ea typeface="+mn-ea"/>
              <a:cs typeface="+mn-cs"/>
            </a:endParaRPr>
          </a:p>
          <a:p>
            <a:r>
              <a:rPr lang="es-ES" sz="1200" b="0" i="0" u="none" strike="noStrike" kern="1200" baseline="0" dirty="0">
                <a:solidFill>
                  <a:schemeClr val="tx1"/>
                </a:solidFill>
                <a:latin typeface="Arial" charset="0"/>
                <a:ea typeface="+mn-ea"/>
                <a:cs typeface="+mn-cs"/>
              </a:rPr>
              <a:t>La muerte y la Resurrección de Cristo nos permiten hacernos </a:t>
            </a:r>
            <a:r>
              <a:rPr lang="es-ES" sz="1200" b="1" i="0" u="none" strike="noStrike" kern="1200" baseline="0" dirty="0">
                <a:solidFill>
                  <a:schemeClr val="tx1"/>
                </a:solidFill>
                <a:latin typeface="Arial" charset="0"/>
                <a:ea typeface="+mn-ea"/>
                <a:cs typeface="+mn-cs"/>
              </a:rPr>
              <a:t>un don sincero </a:t>
            </a:r>
            <a:r>
              <a:rPr lang="es-ES" sz="1200" b="0" i="0" u="none" strike="noStrike" kern="1200" baseline="0" dirty="0">
                <a:solidFill>
                  <a:schemeClr val="tx1"/>
                </a:solidFill>
                <a:latin typeface="Arial" charset="0"/>
                <a:ea typeface="+mn-ea"/>
                <a:cs typeface="+mn-cs"/>
              </a:rPr>
              <a:t>de nosotros mismos por la gracia del Espíritu Santo. </a:t>
            </a:r>
          </a:p>
          <a:p>
            <a:r>
              <a:rPr lang="es-ES" sz="1200" b="0" i="0" u="none" strike="noStrike" kern="1200" baseline="0" dirty="0">
                <a:solidFill>
                  <a:schemeClr val="tx1"/>
                </a:solidFill>
                <a:latin typeface="Arial" charset="0"/>
                <a:ea typeface="+mn-ea"/>
                <a:cs typeface="+mn-cs"/>
              </a:rPr>
              <a:t>El Papa Juan Pablo II dijo –“El fruto de la redención es el Espíritu Santo”. </a:t>
            </a:r>
          </a:p>
          <a:p>
            <a:r>
              <a:rPr lang="en-US" sz="1200" b="0" i="0" u="none" strike="noStrike" kern="1200" baseline="0" dirty="0">
                <a:solidFill>
                  <a:schemeClr val="tx1"/>
                </a:solidFill>
                <a:latin typeface="Arial" charset="0"/>
                <a:ea typeface="+mn-ea"/>
                <a:cs typeface="+mn-cs"/>
              </a:rPr>
              <a:t>[</a:t>
            </a:r>
            <a:r>
              <a:rPr lang="en-US" sz="1200" b="1" i="0" u="none" strike="noStrike" kern="1200" baseline="0" dirty="0">
                <a:solidFill>
                  <a:schemeClr val="tx1"/>
                </a:solidFill>
                <a:latin typeface="Arial" charset="0"/>
                <a:ea typeface="+mn-ea"/>
                <a:cs typeface="+mn-cs"/>
              </a:rPr>
              <a:t>click</a:t>
            </a:r>
            <a:r>
              <a:rPr lang="en-US" sz="1200" b="0" i="0" u="none" strike="noStrike" kern="1200" baseline="0" dirty="0">
                <a:solidFill>
                  <a:schemeClr val="tx1"/>
                </a:solidFill>
                <a:latin typeface="Arial" charset="0"/>
                <a:ea typeface="+mn-ea"/>
                <a:cs typeface="+mn-cs"/>
              </a:rPr>
              <a:t>] </a:t>
            </a:r>
          </a:p>
          <a:p>
            <a:r>
              <a:rPr lang="es-ES" sz="1200" b="0" i="0" u="none" strike="noStrike" kern="1200" baseline="0" dirty="0">
                <a:solidFill>
                  <a:schemeClr val="tx1"/>
                </a:solidFill>
                <a:latin typeface="Arial" charset="0"/>
                <a:ea typeface="+mn-ea"/>
                <a:cs typeface="+mn-cs"/>
              </a:rPr>
              <a:t>Las gracias que recibimos a través de los sacramentos nos dan la oportunidad de experimentar una nueva santidad. No es fácil o viene naturalmente, pero sí es posible. Con la gracia de Dios regresamos al amor y a la felicidad para cual fuimos creados. </a:t>
            </a:r>
          </a:p>
          <a:p>
            <a:r>
              <a:rPr lang="es-ES" sz="1200" b="0" i="0" u="none" strike="noStrike" kern="1200" baseline="0" dirty="0">
                <a:solidFill>
                  <a:schemeClr val="tx1"/>
                </a:solidFill>
                <a:latin typeface="Arial" charset="0"/>
                <a:ea typeface="+mn-ea"/>
                <a:cs typeface="+mn-cs"/>
              </a:rPr>
              <a:t>Esto es porque </a:t>
            </a:r>
            <a:r>
              <a:rPr lang="es-ES" sz="1200" b="1" i="0" u="none" strike="noStrike" kern="1200" baseline="0" dirty="0">
                <a:solidFill>
                  <a:schemeClr val="tx1"/>
                </a:solidFill>
                <a:latin typeface="Arial" charset="0"/>
                <a:ea typeface="+mn-ea"/>
                <a:cs typeface="+mn-cs"/>
              </a:rPr>
              <a:t>el Matrimonio es un Sacramento - </a:t>
            </a:r>
            <a:r>
              <a:rPr lang="es-ES" sz="1200" b="0" i="0" u="none" strike="noStrike" kern="1200" baseline="0" dirty="0">
                <a:solidFill>
                  <a:schemeClr val="tx1"/>
                </a:solidFill>
                <a:latin typeface="Arial" charset="0"/>
                <a:ea typeface="+mn-ea"/>
                <a:cs typeface="+mn-cs"/>
              </a:rPr>
              <a:t>en el matrimonio recibimos la gracia para hacer los sacrificios y para darnos nosotros mismos en servicio a los demás. Los problemas no se acaban, pero el sobrellevarlos y el perseverar es posible a través de la gracia de Dios. </a:t>
            </a:r>
          </a:p>
          <a:p>
            <a:r>
              <a:rPr lang="es-ES" sz="1200" b="0" i="0" u="none" strike="noStrike" kern="1200" baseline="0" dirty="0">
                <a:solidFill>
                  <a:schemeClr val="tx1"/>
                </a:solidFill>
                <a:latin typeface="Arial" charset="0"/>
                <a:ea typeface="+mn-ea"/>
                <a:cs typeface="+mn-cs"/>
              </a:rPr>
              <a:t>La Gracia nos lleva de regreso a la verdadera Felicidad para la que hemos sido creados! </a:t>
            </a:r>
          </a:p>
          <a:p>
            <a:r>
              <a:rPr lang="es-ES" sz="1200" b="0" i="1" u="none" strike="noStrike" kern="1200" baseline="0" dirty="0">
                <a:solidFill>
                  <a:schemeClr val="tx1"/>
                </a:solidFill>
                <a:latin typeface="Arial" charset="0"/>
                <a:ea typeface="+mn-ea"/>
                <a:cs typeface="+mn-cs"/>
              </a:rPr>
              <a:t>(Considera el primer milagro que Jesús realizo: transformar el agua en un fantástico vino en las Bodas de Cana. Podemos ver que Jesús quiere traer el mayor gozo a nuestros matrimonios si nosotros solo lo invitamos.) </a:t>
            </a: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CCAFBF0F-71D1-44F3-A355-1239C4F928AC}" type="slidenum">
              <a:rPr lang="en-US" smtClean="0"/>
              <a:pPr/>
              <a:t>11</a:t>
            </a:fld>
            <a:endParaRPr lang="en-US" dirty="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r>
              <a:rPr lang="es-ES" sz="1200" b="0" i="0" u="none" strike="noStrike" kern="1200" baseline="0" dirty="0">
                <a:solidFill>
                  <a:schemeClr val="tx1"/>
                </a:solidFill>
                <a:latin typeface="Arial" charset="0"/>
                <a:ea typeface="+mn-ea"/>
                <a:cs typeface="+mn-cs"/>
              </a:rPr>
              <a:t>Cada sacramento es un signo de una realidad más grande. </a:t>
            </a:r>
          </a:p>
          <a:p>
            <a:r>
              <a:rPr lang="es-ES" sz="1200" b="0" i="0" u="none" strike="noStrike" kern="1200" baseline="0" dirty="0">
                <a:solidFill>
                  <a:schemeClr val="tx1"/>
                </a:solidFill>
                <a:latin typeface="Arial" charset="0"/>
                <a:ea typeface="+mn-ea"/>
                <a:cs typeface="+mn-cs"/>
              </a:rPr>
              <a:t>Hay signos para todo a nuestro alrededor. Las señales que nos dicen de compañías, restaurantes, equipos de deportes, países y todo lo demás. Las señales nos recuerdan una realidad más grande. Los arcos amarillos nos hacen pesan en hamburguesas, las estrellas con rallas nos hacen pensar en nuestro país, patriotismo, héroes, y así lo demás. </a:t>
            </a:r>
          </a:p>
          <a:p>
            <a:r>
              <a:rPr lang="en-US" sz="1200" b="0" i="0" u="none" strike="noStrike" kern="1200" baseline="0" dirty="0">
                <a:solidFill>
                  <a:schemeClr val="tx1"/>
                </a:solidFill>
                <a:latin typeface="Arial" charset="0"/>
                <a:ea typeface="+mn-ea"/>
                <a:cs typeface="+mn-cs"/>
              </a:rPr>
              <a:t>[</a:t>
            </a:r>
            <a:r>
              <a:rPr lang="en-US" sz="1200" b="1" i="0" u="none" strike="noStrike" kern="1200" baseline="0" dirty="0">
                <a:solidFill>
                  <a:schemeClr val="tx1"/>
                </a:solidFill>
                <a:latin typeface="Arial" charset="0"/>
                <a:ea typeface="+mn-ea"/>
                <a:cs typeface="+mn-cs"/>
              </a:rPr>
              <a:t>click</a:t>
            </a:r>
            <a:r>
              <a:rPr lang="en-US" sz="1200" b="0" i="0" u="none" strike="noStrike" kern="1200" baseline="0" dirty="0">
                <a:solidFill>
                  <a:schemeClr val="tx1"/>
                </a:solidFill>
                <a:latin typeface="Arial" charset="0"/>
                <a:ea typeface="+mn-ea"/>
                <a:cs typeface="+mn-cs"/>
              </a:rPr>
              <a:t>] </a:t>
            </a:r>
          </a:p>
          <a:p>
            <a:r>
              <a:rPr lang="es-ES" sz="1200" b="0" i="0" u="none" strike="noStrike" kern="1200" baseline="0" dirty="0">
                <a:solidFill>
                  <a:schemeClr val="tx1"/>
                </a:solidFill>
                <a:latin typeface="Arial" charset="0"/>
                <a:ea typeface="+mn-ea"/>
                <a:cs typeface="+mn-cs"/>
              </a:rPr>
              <a:t>El Matrimonio también es una señal. ¿Qué es lo que se supone que la gente debe ver cuando ellos miran a una pareja casada? </a:t>
            </a:r>
          </a:p>
          <a:p>
            <a:r>
              <a:rPr lang="en-US" sz="1200" b="0" i="0" u="none" strike="noStrike" kern="1200" baseline="0" dirty="0">
                <a:solidFill>
                  <a:schemeClr val="tx1"/>
                </a:solidFill>
                <a:latin typeface="Arial" charset="0"/>
                <a:ea typeface="+mn-ea"/>
                <a:cs typeface="+mn-cs"/>
              </a:rPr>
              <a:t>[</a:t>
            </a:r>
            <a:r>
              <a:rPr lang="en-US" sz="1200" b="1" i="0" u="none" strike="noStrike" kern="1200" baseline="0" dirty="0">
                <a:solidFill>
                  <a:schemeClr val="tx1"/>
                </a:solidFill>
                <a:latin typeface="Arial" charset="0"/>
                <a:ea typeface="+mn-ea"/>
                <a:cs typeface="+mn-cs"/>
              </a:rPr>
              <a:t>click</a:t>
            </a:r>
            <a:r>
              <a:rPr lang="en-US" sz="1200" b="0" i="0" u="none" strike="noStrike" kern="1200" baseline="0" dirty="0">
                <a:solidFill>
                  <a:schemeClr val="tx1"/>
                </a:solidFill>
                <a:latin typeface="Arial" charset="0"/>
                <a:ea typeface="+mn-ea"/>
                <a:cs typeface="+mn-cs"/>
              </a:rPr>
              <a:t>] </a:t>
            </a:r>
          </a:p>
          <a:p>
            <a:r>
              <a:rPr lang="es-ES" sz="1200" b="0" i="0" u="none" strike="noStrike" kern="1200" baseline="0" dirty="0">
                <a:solidFill>
                  <a:schemeClr val="tx1"/>
                </a:solidFill>
                <a:latin typeface="Arial" charset="0"/>
                <a:ea typeface="+mn-ea"/>
                <a:cs typeface="+mn-cs"/>
              </a:rPr>
              <a:t>El Matrimonio es un signo del Amor de Dios por su esposa, la Iglesia. </a:t>
            </a:r>
          </a:p>
          <a:p>
            <a:r>
              <a:rPr lang="es-ES" sz="1200" b="0" i="0" u="none" strike="noStrike" kern="1200" baseline="0" dirty="0">
                <a:solidFill>
                  <a:schemeClr val="tx1"/>
                </a:solidFill>
                <a:latin typeface="Arial" charset="0"/>
                <a:ea typeface="+mn-ea"/>
                <a:cs typeface="+mn-cs"/>
              </a:rPr>
              <a:t>La gracia del Espíritu Santo nos da el poder de entregarnos el uno al otro de la manera en la que Cristo se entrego a su iglesia: </a:t>
            </a:r>
          </a:p>
          <a:p>
            <a:r>
              <a:rPr lang="es-ES" sz="1200" b="0" i="0" u="none" strike="noStrike" kern="1200" baseline="0" dirty="0">
                <a:solidFill>
                  <a:schemeClr val="tx1"/>
                </a:solidFill>
                <a:latin typeface="Arial" charset="0"/>
                <a:ea typeface="+mn-ea"/>
                <a:cs typeface="+mn-cs"/>
              </a:rPr>
              <a:t>[</a:t>
            </a:r>
            <a:r>
              <a:rPr lang="es-ES" sz="1200" b="1" i="0" u="none" strike="noStrike" kern="1200" baseline="0" dirty="0" err="1">
                <a:solidFill>
                  <a:schemeClr val="tx1"/>
                </a:solidFill>
                <a:latin typeface="Arial" charset="0"/>
                <a:ea typeface="+mn-ea"/>
                <a:cs typeface="+mn-cs"/>
              </a:rPr>
              <a:t>click</a:t>
            </a:r>
            <a:r>
              <a:rPr lang="es-ES" sz="1200" b="0" i="0" u="none" strike="noStrike" kern="1200" baseline="0" dirty="0">
                <a:solidFill>
                  <a:schemeClr val="tx1"/>
                </a:solidFill>
                <a:latin typeface="Arial" charset="0"/>
                <a:ea typeface="+mn-ea"/>
                <a:cs typeface="+mn-cs"/>
              </a:rPr>
              <a:t>] Libremente – El escogió darse a sí mismo (“la Pasión”) </a:t>
            </a:r>
          </a:p>
          <a:p>
            <a:r>
              <a:rPr lang="es-ES" sz="1200" b="0" i="0" u="none" strike="noStrike" kern="1200" baseline="0" dirty="0">
                <a:solidFill>
                  <a:schemeClr val="tx1"/>
                </a:solidFill>
                <a:latin typeface="Arial" charset="0"/>
                <a:ea typeface="+mn-ea"/>
                <a:cs typeface="+mn-cs"/>
              </a:rPr>
              <a:t>[</a:t>
            </a:r>
            <a:r>
              <a:rPr lang="es-ES" sz="1200" b="1" i="0" u="none" strike="noStrike" kern="1200" baseline="0" dirty="0" err="1">
                <a:solidFill>
                  <a:schemeClr val="tx1"/>
                </a:solidFill>
                <a:latin typeface="Arial" charset="0"/>
                <a:ea typeface="+mn-ea"/>
                <a:cs typeface="+mn-cs"/>
              </a:rPr>
              <a:t>click</a:t>
            </a:r>
            <a:r>
              <a:rPr lang="es-ES" sz="1200" b="0" i="0" u="none" strike="noStrike" kern="1200" baseline="0" dirty="0">
                <a:solidFill>
                  <a:schemeClr val="tx1"/>
                </a:solidFill>
                <a:latin typeface="Arial" charset="0"/>
                <a:ea typeface="+mn-ea"/>
                <a:cs typeface="+mn-cs"/>
              </a:rPr>
              <a:t>] Fielmente – Sigue con nosotros, la gracia sacramental </a:t>
            </a:r>
          </a:p>
          <a:p>
            <a:r>
              <a:rPr lang="es-ES" sz="1200" b="0" i="0" u="none" strike="noStrike" kern="1200" baseline="0" dirty="0">
                <a:solidFill>
                  <a:schemeClr val="tx1"/>
                </a:solidFill>
                <a:latin typeface="Arial" charset="0"/>
                <a:ea typeface="+mn-ea"/>
                <a:cs typeface="+mn-cs"/>
              </a:rPr>
              <a:t>[</a:t>
            </a:r>
            <a:r>
              <a:rPr lang="es-ES" sz="1200" b="1" i="0" u="none" strike="noStrike" kern="1200" baseline="0" dirty="0" err="1">
                <a:solidFill>
                  <a:schemeClr val="tx1"/>
                </a:solidFill>
                <a:latin typeface="Arial" charset="0"/>
                <a:ea typeface="+mn-ea"/>
                <a:cs typeface="+mn-cs"/>
              </a:rPr>
              <a:t>click</a:t>
            </a:r>
            <a:r>
              <a:rPr lang="es-ES" sz="1200" b="0" i="0" u="none" strike="noStrike" kern="1200" baseline="0" dirty="0">
                <a:solidFill>
                  <a:schemeClr val="tx1"/>
                </a:solidFill>
                <a:latin typeface="Arial" charset="0"/>
                <a:ea typeface="+mn-ea"/>
                <a:cs typeface="+mn-cs"/>
              </a:rPr>
              <a:t>] Fructíferamente – Su muerte nos llevo a la Pascua el camino a Pentecostés y la nueva vida del Espíritu Santo. Cristo dijo, “He venido para que haya </a:t>
            </a:r>
            <a:r>
              <a:rPr lang="es-ES" sz="1200" b="1" i="0" u="none" strike="noStrike" kern="1200" baseline="0" dirty="0">
                <a:solidFill>
                  <a:schemeClr val="tx1"/>
                </a:solidFill>
                <a:latin typeface="Arial" charset="0"/>
                <a:ea typeface="+mn-ea"/>
                <a:cs typeface="+mn-cs"/>
              </a:rPr>
              <a:t>vida, </a:t>
            </a:r>
            <a:r>
              <a:rPr lang="es-ES" sz="1200" b="0" i="0" u="none" strike="noStrike" kern="1200" baseline="0" dirty="0">
                <a:solidFill>
                  <a:schemeClr val="tx1"/>
                </a:solidFill>
                <a:latin typeface="Arial" charset="0"/>
                <a:ea typeface="+mn-ea"/>
                <a:cs typeface="+mn-cs"/>
              </a:rPr>
              <a:t>y la tengan en </a:t>
            </a:r>
            <a:r>
              <a:rPr lang="es-ES" sz="1200" b="0" i="1" u="none" strike="noStrike" kern="1200" baseline="0" dirty="0">
                <a:solidFill>
                  <a:schemeClr val="tx1"/>
                </a:solidFill>
                <a:latin typeface="Arial" charset="0"/>
                <a:ea typeface="+mn-ea"/>
                <a:cs typeface="+mn-cs"/>
              </a:rPr>
              <a:t>abundancia” </a:t>
            </a:r>
            <a:r>
              <a:rPr lang="es-ES" sz="1200" b="0" i="0" u="none" strike="noStrike" kern="1200" baseline="0" dirty="0">
                <a:solidFill>
                  <a:schemeClr val="tx1"/>
                </a:solidFill>
                <a:latin typeface="Arial" charset="0"/>
                <a:ea typeface="+mn-ea"/>
                <a:cs typeface="+mn-cs"/>
              </a:rPr>
              <a:t>Esta abundancia de vida es posible – en nuestros matrimonios! nosotros podemos alcanzar la felicidad que buscamos si nosotros nos permitimos ser esta señal que el matrimonio supone ser. </a:t>
            </a:r>
          </a:p>
          <a:p>
            <a:r>
              <a:rPr lang="en-US" sz="1200" b="0" i="0" u="none" strike="noStrike" kern="1200" baseline="0" dirty="0">
                <a:solidFill>
                  <a:schemeClr val="tx1"/>
                </a:solidFill>
                <a:latin typeface="Arial" charset="0"/>
                <a:ea typeface="+mn-ea"/>
                <a:cs typeface="+mn-cs"/>
              </a:rPr>
              <a:t>[</a:t>
            </a:r>
            <a:r>
              <a:rPr lang="en-US" sz="1200" b="1" i="0" u="none" strike="noStrike" kern="1200" baseline="0" dirty="0">
                <a:solidFill>
                  <a:schemeClr val="tx1"/>
                </a:solidFill>
                <a:latin typeface="Arial" charset="0"/>
                <a:ea typeface="+mn-ea"/>
                <a:cs typeface="+mn-cs"/>
              </a:rPr>
              <a:t>click</a:t>
            </a:r>
            <a:r>
              <a:rPr lang="en-US" sz="1200" b="0" i="0" u="none" strike="noStrike" kern="1200" baseline="0" dirty="0">
                <a:solidFill>
                  <a:schemeClr val="tx1"/>
                </a:solidFill>
                <a:latin typeface="Arial" charset="0"/>
                <a:ea typeface="+mn-ea"/>
                <a:cs typeface="+mn-cs"/>
              </a:rPr>
              <a:t>] </a:t>
            </a:r>
          </a:p>
          <a:p>
            <a:r>
              <a:rPr lang="es-ES" sz="1200" b="0" i="0" u="none" strike="noStrike" kern="1200" baseline="0" dirty="0">
                <a:solidFill>
                  <a:schemeClr val="tx1"/>
                </a:solidFill>
                <a:latin typeface="Arial" charset="0"/>
                <a:ea typeface="+mn-ea"/>
                <a:cs typeface="+mn-cs"/>
              </a:rPr>
              <a:t>Para hacerlo corto, el regalo de Cristo de sí mismo a su Novia fue TOTAL. </a:t>
            </a:r>
          </a:p>
          <a:p>
            <a:r>
              <a:rPr lang="es-ES" sz="1200" b="0" i="0" u="none" strike="noStrike" kern="1200" baseline="0" dirty="0">
                <a:solidFill>
                  <a:schemeClr val="tx1"/>
                </a:solidFill>
                <a:latin typeface="Arial" charset="0"/>
                <a:ea typeface="+mn-ea"/>
                <a:cs typeface="+mn-cs"/>
              </a:rPr>
              <a:t>No se quedo con nada, se entrego todo de sí. No es eso lo que nosotros planeamos hacer el día de nuestra boda – ¿darnos totalmente el uno al otro? ¿Sin quedarnos con nada? ¿“Mientras los dos vivamos”? </a:t>
            </a: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E9505855-547E-4877-8F2F-1DABCA14E954}" type="slidenum">
              <a:rPr lang="en-US" smtClean="0"/>
              <a:pPr/>
              <a:t>12</a:t>
            </a:fld>
            <a:endParaRPr lang="en-US" dirty="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r>
              <a:rPr lang="es-ES" sz="1200" b="0" i="0" u="none" strike="noStrike" kern="1200" baseline="0" dirty="0">
                <a:solidFill>
                  <a:schemeClr val="tx1"/>
                </a:solidFill>
                <a:latin typeface="Arial" charset="0"/>
                <a:ea typeface="+mn-ea"/>
                <a:cs typeface="+mn-cs"/>
              </a:rPr>
              <a:t>Si queremos saber cómo hacer una entrega total de nosotros mismos a nuestro conyugue, no se necesita buscar más ejemplos que el de Cristo. </a:t>
            </a:r>
          </a:p>
          <a:p>
            <a:r>
              <a:rPr lang="es-ES" sz="1200" b="0" i="0" u="none" strike="noStrike" kern="1200" baseline="0" dirty="0">
                <a:solidFill>
                  <a:schemeClr val="tx1"/>
                </a:solidFill>
                <a:latin typeface="Arial" charset="0"/>
                <a:ea typeface="+mn-ea"/>
                <a:cs typeface="+mn-cs"/>
              </a:rPr>
              <a:t>Jesús nos ensena en la cruz la entrega TOTAL. </a:t>
            </a:r>
          </a:p>
          <a:p>
            <a:r>
              <a:rPr lang="en-US" sz="1200" b="1" i="0" u="none" strike="noStrike" kern="1200" baseline="0" dirty="0">
                <a:solidFill>
                  <a:schemeClr val="tx1"/>
                </a:solidFill>
                <a:latin typeface="Arial" charset="0"/>
                <a:ea typeface="+mn-ea"/>
                <a:cs typeface="+mn-cs"/>
              </a:rPr>
              <a:t>[click] </a:t>
            </a:r>
            <a:endParaRPr lang="en-US" sz="1200" b="0" i="0" u="none" strike="noStrike" kern="1200" baseline="0" dirty="0">
              <a:solidFill>
                <a:schemeClr val="tx1"/>
              </a:solidFill>
              <a:latin typeface="Arial" charset="0"/>
              <a:ea typeface="+mn-ea"/>
              <a:cs typeface="+mn-cs"/>
            </a:endParaRPr>
          </a:p>
          <a:p>
            <a:r>
              <a:rPr lang="es-ES" sz="1200" b="0" i="0" u="none" strike="noStrike" kern="1200" baseline="0" dirty="0">
                <a:solidFill>
                  <a:schemeClr val="tx1"/>
                </a:solidFill>
                <a:latin typeface="Arial" charset="0"/>
                <a:ea typeface="+mn-ea"/>
                <a:cs typeface="+mn-cs"/>
              </a:rPr>
              <a:t>El lenguaje del sexo es, “yo me entrego a ti totalmente”. </a:t>
            </a:r>
          </a:p>
          <a:p>
            <a:r>
              <a:rPr lang="es-ES" sz="1200" b="0" i="0" u="none" strike="noStrike" kern="1200" baseline="0" dirty="0">
                <a:solidFill>
                  <a:schemeClr val="tx1"/>
                </a:solidFill>
                <a:latin typeface="Arial" charset="0"/>
                <a:ea typeface="+mn-ea"/>
                <a:cs typeface="+mn-cs"/>
              </a:rPr>
              <a:t>Las parejas casadas se dicen esto el uno al otro en el altar y lo </a:t>
            </a:r>
            <a:r>
              <a:rPr lang="es-ES" sz="1200" b="0" i="1" u="none" strike="noStrike" kern="1200" baseline="0" dirty="0">
                <a:solidFill>
                  <a:schemeClr val="tx1"/>
                </a:solidFill>
                <a:latin typeface="Arial" charset="0"/>
                <a:ea typeface="+mn-ea"/>
                <a:cs typeface="+mn-cs"/>
              </a:rPr>
              <a:t>dicen </a:t>
            </a:r>
            <a:r>
              <a:rPr lang="es-ES" sz="1200" b="0" i="0" u="none" strike="noStrike" kern="1200" baseline="0" dirty="0">
                <a:solidFill>
                  <a:schemeClr val="tx1"/>
                </a:solidFill>
                <a:latin typeface="Arial" charset="0"/>
                <a:ea typeface="+mn-ea"/>
                <a:cs typeface="+mn-cs"/>
              </a:rPr>
              <a:t>cada vez que se unen en el abrazo conyugal. Este es el lenguaje del cuerpo. ¡</a:t>
            </a:r>
            <a:r>
              <a:rPr lang="es-ES" sz="1200" b="0" i="1" u="none" strike="noStrike" kern="1200" baseline="0" dirty="0">
                <a:solidFill>
                  <a:schemeClr val="tx1"/>
                </a:solidFill>
                <a:latin typeface="Arial" charset="0"/>
                <a:ea typeface="+mn-ea"/>
                <a:cs typeface="+mn-cs"/>
              </a:rPr>
              <a:t>Rezamos más de lo que nos damos cuenta! </a:t>
            </a: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EC0AF415-92D4-4C0C-A468-45A8F461DB10}" type="slidenum">
              <a:rPr lang="en-US" smtClean="0"/>
              <a:pPr/>
              <a:t>13</a:t>
            </a:fld>
            <a:endParaRPr lang="en-US" dirty="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r>
              <a:rPr lang="es-ES" sz="1200" b="0" i="0" u="none" strike="noStrike" kern="1200" baseline="0" dirty="0">
                <a:solidFill>
                  <a:schemeClr val="tx1"/>
                </a:solidFill>
                <a:latin typeface="Arial" charset="0"/>
                <a:ea typeface="+mn-ea"/>
                <a:cs typeface="+mn-cs"/>
              </a:rPr>
              <a:t>El día de nuestra boda, prometemos amar a nuestro conyugue de la misma manera que Cristo amó a su Iglesia. </a:t>
            </a:r>
          </a:p>
          <a:p>
            <a:r>
              <a:rPr lang="es-ES" sz="1200" b="0" i="0" u="none" strike="noStrike" kern="1200" baseline="0" dirty="0">
                <a:solidFill>
                  <a:schemeClr val="tx1"/>
                </a:solidFill>
                <a:latin typeface="Arial" charset="0"/>
                <a:ea typeface="+mn-ea"/>
                <a:cs typeface="+mn-cs"/>
              </a:rPr>
              <a:t>Antes de hacer los votos, primero tenemos que dar nuestro consentimiento. El sacerdote nos hace tres preguntas: </a:t>
            </a:r>
          </a:p>
          <a:p>
            <a:r>
              <a:rPr lang="en-US" sz="1200" b="0" i="0" u="none" strike="noStrike" kern="1200" baseline="0" dirty="0">
                <a:solidFill>
                  <a:schemeClr val="tx1"/>
                </a:solidFill>
                <a:latin typeface="Arial" charset="0"/>
                <a:ea typeface="+mn-ea"/>
                <a:cs typeface="+mn-cs"/>
              </a:rPr>
              <a:t>[</a:t>
            </a:r>
            <a:r>
              <a:rPr lang="en-US" sz="1200" b="1" i="0" u="none" strike="noStrike" kern="1200" baseline="0" dirty="0">
                <a:solidFill>
                  <a:schemeClr val="tx1"/>
                </a:solidFill>
                <a:latin typeface="Arial" charset="0"/>
                <a:ea typeface="+mn-ea"/>
                <a:cs typeface="+mn-cs"/>
              </a:rPr>
              <a:t>click</a:t>
            </a:r>
            <a:r>
              <a:rPr lang="en-US" sz="1200" b="0" i="0" u="none" strike="noStrike" kern="1200" baseline="0" dirty="0">
                <a:solidFill>
                  <a:schemeClr val="tx1"/>
                </a:solidFill>
                <a:latin typeface="Arial" charset="0"/>
                <a:ea typeface="+mn-ea"/>
                <a:cs typeface="+mn-cs"/>
              </a:rPr>
              <a:t>] </a:t>
            </a:r>
          </a:p>
          <a:p>
            <a:r>
              <a:rPr lang="es-ES" sz="1200" b="1" i="0" u="none" strike="noStrike" kern="1200" baseline="0" dirty="0">
                <a:solidFill>
                  <a:schemeClr val="tx1"/>
                </a:solidFill>
                <a:latin typeface="Arial" charset="0"/>
                <a:ea typeface="+mn-ea"/>
                <a:cs typeface="+mn-cs"/>
              </a:rPr>
              <a:t>1. </a:t>
            </a:r>
            <a:r>
              <a:rPr lang="es-ES" sz="1200" b="1" i="1" u="none" strike="noStrike" kern="1200" baseline="0" dirty="0">
                <a:solidFill>
                  <a:schemeClr val="tx1"/>
                </a:solidFill>
                <a:latin typeface="Arial" charset="0"/>
                <a:ea typeface="+mn-ea"/>
                <a:cs typeface="+mn-cs"/>
              </a:rPr>
              <a:t>¿Han venido aquí por su libre y plena voluntad sin que nada ni nadie los presione? </a:t>
            </a:r>
            <a:r>
              <a:rPr lang="es-ES" sz="1200" b="0" i="1" u="none" strike="noStrike" kern="1200" baseline="0" dirty="0">
                <a:solidFill>
                  <a:schemeClr val="tx1"/>
                </a:solidFill>
                <a:latin typeface="Arial" charset="0"/>
                <a:ea typeface="+mn-ea"/>
                <a:cs typeface="+mn-cs"/>
              </a:rPr>
              <a:t>– Nuestro “sí” dice que estamos haciendo un libre regalo de nosotros mismos y no quedamos con nada. Ni el novio o novia podrán tener secretos, ambiciones secretas, y la Iglesia no podrá estar de acuerdo de casar la pareja en la cual uno o ambos se sienten presionados a casarse. </a:t>
            </a:r>
            <a:r>
              <a:rPr lang="es-ES" sz="1200" b="0" i="0" u="none" strike="noStrike" kern="1200" baseline="0" dirty="0">
                <a:solidFill>
                  <a:schemeClr val="tx1"/>
                </a:solidFill>
                <a:latin typeface="Arial" charset="0"/>
                <a:ea typeface="+mn-ea"/>
                <a:cs typeface="+mn-cs"/>
              </a:rPr>
              <a:t>R</a:t>
            </a:r>
            <a:r>
              <a:rPr lang="es-ES" sz="1200" b="1" i="0" u="none" strike="noStrike" kern="1200" baseline="0" dirty="0">
                <a:solidFill>
                  <a:schemeClr val="tx1"/>
                </a:solidFill>
                <a:latin typeface="Arial" charset="0"/>
                <a:ea typeface="+mn-ea"/>
                <a:cs typeface="+mn-cs"/>
              </a:rPr>
              <a:t>espetando </a:t>
            </a:r>
            <a:r>
              <a:rPr lang="es-ES" sz="1200" b="0" i="0" u="none" strike="noStrike" kern="1200" baseline="0" dirty="0">
                <a:solidFill>
                  <a:schemeClr val="tx1"/>
                </a:solidFill>
                <a:latin typeface="Arial" charset="0"/>
                <a:ea typeface="+mn-ea"/>
                <a:cs typeface="+mn-cs"/>
              </a:rPr>
              <a:t>la importancia de la </a:t>
            </a:r>
            <a:r>
              <a:rPr lang="es-ES" sz="1200" b="1" i="0" u="none" strike="noStrike" kern="1200" baseline="0" dirty="0">
                <a:solidFill>
                  <a:schemeClr val="tx1"/>
                </a:solidFill>
                <a:latin typeface="Arial" charset="0"/>
                <a:ea typeface="+mn-ea"/>
                <a:cs typeface="+mn-cs"/>
              </a:rPr>
              <a:t>libertad </a:t>
            </a:r>
            <a:r>
              <a:rPr lang="es-ES" sz="1200" b="0" i="0" u="none" strike="noStrike" kern="1200" baseline="0" dirty="0">
                <a:solidFill>
                  <a:schemeClr val="tx1"/>
                </a:solidFill>
                <a:latin typeface="Arial" charset="0"/>
                <a:ea typeface="+mn-ea"/>
                <a:cs typeface="+mn-cs"/>
              </a:rPr>
              <a:t>nunca estará de acuerdo en casar a parejas que se sientan forzadas a casarse o declarará que un matrimonio es nulo y abolido como sacramento (anulación) desde el mero principio si una pareja se encuentra que no poseía completa libertad cuando se casaron. </a:t>
            </a:r>
          </a:p>
          <a:p>
            <a:endParaRPr lang="en-US" sz="1200" b="0" i="0" u="none" strike="noStrike" kern="1200" baseline="0" dirty="0">
              <a:solidFill>
                <a:schemeClr val="tx1"/>
              </a:solidFill>
              <a:latin typeface="Arial" charset="0"/>
              <a:ea typeface="+mn-ea"/>
              <a:cs typeface="+mn-cs"/>
            </a:endParaRPr>
          </a:p>
          <a:p>
            <a:r>
              <a:rPr lang="en-US" sz="1200" b="0" i="0" u="none" strike="noStrike" kern="1200" baseline="0" dirty="0">
                <a:solidFill>
                  <a:schemeClr val="tx1"/>
                </a:solidFill>
                <a:latin typeface="Arial" charset="0"/>
                <a:ea typeface="+mn-ea"/>
                <a:cs typeface="+mn-cs"/>
              </a:rPr>
              <a:t>[</a:t>
            </a:r>
            <a:r>
              <a:rPr lang="en-US" sz="1200" b="1" i="0" u="none" strike="noStrike" kern="1200" baseline="0" dirty="0">
                <a:solidFill>
                  <a:schemeClr val="tx1"/>
                </a:solidFill>
                <a:latin typeface="Arial" charset="0"/>
                <a:ea typeface="+mn-ea"/>
                <a:cs typeface="+mn-cs"/>
              </a:rPr>
              <a:t>click</a:t>
            </a:r>
            <a:r>
              <a:rPr lang="en-US" sz="1200" b="0" i="0" u="none" strike="noStrike" kern="1200" baseline="0" dirty="0">
                <a:solidFill>
                  <a:schemeClr val="tx1"/>
                </a:solidFill>
                <a:latin typeface="Arial" charset="0"/>
                <a:ea typeface="+mn-ea"/>
                <a:cs typeface="+mn-cs"/>
              </a:rPr>
              <a:t>] </a:t>
            </a:r>
          </a:p>
          <a:p>
            <a:r>
              <a:rPr lang="es-ES" sz="1200" b="1" i="0" u="none" strike="noStrike" kern="1200" baseline="0" dirty="0">
                <a:solidFill>
                  <a:schemeClr val="tx1"/>
                </a:solidFill>
                <a:latin typeface="Arial" charset="0"/>
                <a:ea typeface="+mn-ea"/>
                <a:cs typeface="+mn-cs"/>
              </a:rPr>
              <a:t>2. </a:t>
            </a:r>
            <a:r>
              <a:rPr lang="es-ES" sz="1200" b="1" i="1" u="none" strike="noStrike" kern="1200" baseline="0" dirty="0">
                <a:solidFill>
                  <a:schemeClr val="tx1"/>
                </a:solidFill>
                <a:latin typeface="Arial" charset="0"/>
                <a:ea typeface="+mn-ea"/>
                <a:cs typeface="+mn-cs"/>
              </a:rPr>
              <a:t>Están dispuestos amarse y honrarse mutuamente en su matrimonio durante todo la vida? </a:t>
            </a:r>
            <a:r>
              <a:rPr lang="es-ES" sz="1200" b="0" i="1" u="none" strike="noStrike" kern="1200" baseline="0" dirty="0">
                <a:solidFill>
                  <a:schemeClr val="tx1"/>
                </a:solidFill>
                <a:latin typeface="Arial" charset="0"/>
                <a:ea typeface="+mn-ea"/>
                <a:cs typeface="+mn-cs"/>
              </a:rPr>
              <a:t>– Nuestro “sí” dice que pensamos ser fieles hasta el día de nuestra muerte, nunca pensamos divorciarnos, aunque nuestra pareja sea infiel. La iglesia siempre a salvaguardado la fidelidad en el matrimonio y condena los pecados contra la fidelidad de toda la vida como sexo antes del matrimonio o relaciones sexual afuera del matrimonio. Estos actos sexuales no hablan el lenguaje honesto del cuerpo; las relaciones </a:t>
            </a:r>
            <a:r>
              <a:rPr lang="es-ES" sz="1200" b="0" i="0" u="none" strike="noStrike" kern="1200" baseline="0" dirty="0">
                <a:solidFill>
                  <a:schemeClr val="tx1"/>
                </a:solidFill>
                <a:latin typeface="Arial" charset="0"/>
                <a:ea typeface="+mn-ea"/>
                <a:cs typeface="+mn-cs"/>
              </a:rPr>
              <a:t>extramaritales </a:t>
            </a:r>
            <a:r>
              <a:rPr lang="es-ES" sz="1200" b="0" i="1" u="none" strike="noStrike" kern="1200" baseline="0" dirty="0">
                <a:solidFill>
                  <a:schemeClr val="tx1"/>
                </a:solidFill>
                <a:latin typeface="Arial" charset="0"/>
                <a:ea typeface="+mn-ea"/>
                <a:cs typeface="+mn-cs"/>
              </a:rPr>
              <a:t>dicen, “No soy fiel a mi cónyuge” Estos actos son señales contra la verdad y la naturaleza de Dios. </a:t>
            </a:r>
            <a:endParaRPr lang="es-ES" sz="1200" b="0" i="0" u="none" strike="noStrike" kern="1200" baseline="0" dirty="0">
              <a:solidFill>
                <a:schemeClr val="tx1"/>
              </a:solidFill>
              <a:latin typeface="Arial" charset="0"/>
              <a:ea typeface="+mn-ea"/>
              <a:cs typeface="+mn-cs"/>
            </a:endParaRPr>
          </a:p>
          <a:p>
            <a:endParaRPr lang="en-US" sz="1200" b="0" i="0" u="none" strike="noStrike" kern="1200" baseline="0" dirty="0">
              <a:solidFill>
                <a:schemeClr val="tx1"/>
              </a:solidFill>
              <a:latin typeface="Arial" charset="0"/>
              <a:ea typeface="+mn-ea"/>
              <a:cs typeface="+mn-cs"/>
            </a:endParaRPr>
          </a:p>
          <a:p>
            <a:r>
              <a:rPr lang="en-US" sz="1200" b="0" i="0" u="none" strike="noStrike" kern="1200" baseline="0" dirty="0">
                <a:solidFill>
                  <a:schemeClr val="tx1"/>
                </a:solidFill>
                <a:latin typeface="Arial" charset="0"/>
                <a:ea typeface="+mn-ea"/>
                <a:cs typeface="+mn-cs"/>
              </a:rPr>
              <a:t>[</a:t>
            </a:r>
            <a:r>
              <a:rPr lang="en-US" sz="1200" b="1" i="0" u="none" strike="noStrike" kern="1200" baseline="0" dirty="0">
                <a:solidFill>
                  <a:schemeClr val="tx1"/>
                </a:solidFill>
                <a:latin typeface="Arial" charset="0"/>
                <a:ea typeface="+mn-ea"/>
                <a:cs typeface="+mn-cs"/>
              </a:rPr>
              <a:t>click</a:t>
            </a:r>
            <a:r>
              <a:rPr lang="en-US" sz="1200" b="0" i="0" u="none" strike="noStrike" kern="1200" baseline="0" dirty="0">
                <a:solidFill>
                  <a:schemeClr val="tx1"/>
                </a:solidFill>
                <a:latin typeface="Arial" charset="0"/>
                <a:ea typeface="+mn-ea"/>
                <a:cs typeface="+mn-cs"/>
              </a:rPr>
              <a:t>] </a:t>
            </a:r>
          </a:p>
          <a:p>
            <a:r>
              <a:rPr lang="es-ES" sz="1200" b="1" i="0" u="none" strike="noStrike" kern="1200" baseline="0" dirty="0">
                <a:solidFill>
                  <a:schemeClr val="tx1"/>
                </a:solidFill>
                <a:latin typeface="Arial" charset="0"/>
                <a:ea typeface="+mn-ea"/>
                <a:cs typeface="+mn-cs"/>
              </a:rPr>
              <a:t>3. ¿Aceptarán con amor los hijos que Dios les dé? </a:t>
            </a:r>
            <a:r>
              <a:rPr lang="es-ES" sz="1200" b="0" i="0" u="none" strike="noStrike" kern="1200" baseline="0" dirty="0">
                <a:solidFill>
                  <a:schemeClr val="tx1"/>
                </a:solidFill>
                <a:latin typeface="Arial" charset="0"/>
                <a:ea typeface="+mn-ea"/>
                <a:cs typeface="+mn-cs"/>
              </a:rPr>
              <a:t>– Con nuestro “sí” confirmamos que seremos fecundos, nunca intentaremos voluntariamente esterilizar nuestra unión antes o después del matrimonio. Nuestro abrazo conyugal es una forma que Dios hace personas nuevas, necesitamos recordar que niños y la fertilidad son regalos de Dios, diariamente deben de ser tratados con respeto y generosidad. </a:t>
            </a:r>
          </a:p>
          <a:p>
            <a:endParaRPr lang="en-US" sz="1200" b="0" i="0" u="none" strike="noStrike" kern="1200" baseline="0" dirty="0">
              <a:solidFill>
                <a:schemeClr val="tx1"/>
              </a:solidFill>
              <a:latin typeface="Arial" charset="0"/>
              <a:ea typeface="+mn-ea"/>
              <a:cs typeface="+mn-cs"/>
            </a:endParaRPr>
          </a:p>
          <a:p>
            <a:r>
              <a:rPr lang="es-ES" sz="1200" b="0" i="0" u="none" strike="noStrike" kern="1200" baseline="0" dirty="0">
                <a:solidFill>
                  <a:schemeClr val="tx1"/>
                </a:solidFill>
                <a:latin typeface="Arial" charset="0"/>
                <a:ea typeface="+mn-ea"/>
                <a:cs typeface="+mn-cs"/>
              </a:rPr>
              <a:t>Estos tres consentimientos van con los votos matrimoniales: </a:t>
            </a:r>
          </a:p>
          <a:p>
            <a:r>
              <a:rPr lang="es-ES" sz="1200" b="0" i="1" u="none" strike="noStrike" kern="1200" baseline="0" dirty="0">
                <a:solidFill>
                  <a:schemeClr val="tx1"/>
                </a:solidFill>
                <a:latin typeface="Arial" charset="0"/>
                <a:ea typeface="+mn-ea"/>
                <a:cs typeface="+mn-cs"/>
              </a:rPr>
              <a:t>Te tomo _________________como mi legítimo esposo / esposa, para tener y mantener desde este día en adelante, </a:t>
            </a:r>
            <a:endParaRPr lang="es-ES" sz="1200" b="0" i="0" u="none" strike="noStrike" kern="1200" baseline="0" dirty="0">
              <a:solidFill>
                <a:schemeClr val="tx1"/>
              </a:solidFill>
              <a:latin typeface="Arial" charset="0"/>
              <a:ea typeface="+mn-ea"/>
              <a:cs typeface="+mn-cs"/>
            </a:endParaRPr>
          </a:p>
          <a:p>
            <a:r>
              <a:rPr lang="es-ES" sz="1200" b="0" i="1" u="none" strike="noStrike" kern="1200" baseline="0" dirty="0">
                <a:solidFill>
                  <a:schemeClr val="tx1"/>
                </a:solidFill>
                <a:latin typeface="Arial" charset="0"/>
                <a:ea typeface="+mn-ea"/>
                <a:cs typeface="+mn-cs"/>
              </a:rPr>
              <a:t>para mejor, para lo que es peor </a:t>
            </a:r>
            <a:endParaRPr lang="es-ES" sz="1200" b="0" i="0" u="none" strike="noStrike" kern="1200" baseline="0" dirty="0">
              <a:solidFill>
                <a:schemeClr val="tx1"/>
              </a:solidFill>
              <a:latin typeface="Arial" charset="0"/>
              <a:ea typeface="+mn-ea"/>
              <a:cs typeface="+mn-cs"/>
            </a:endParaRPr>
          </a:p>
          <a:p>
            <a:r>
              <a:rPr lang="es-ES" sz="1200" b="0" i="1" u="none" strike="noStrike" kern="1200" baseline="0" dirty="0">
                <a:solidFill>
                  <a:schemeClr val="tx1"/>
                </a:solidFill>
                <a:latin typeface="Arial" charset="0"/>
                <a:ea typeface="+mn-ea"/>
                <a:cs typeface="+mn-cs"/>
              </a:rPr>
              <a:t>para más ricos, para más pobres </a:t>
            </a:r>
            <a:endParaRPr lang="es-ES" sz="1200" b="0" i="0" u="none" strike="noStrike" kern="1200" baseline="0" dirty="0">
              <a:solidFill>
                <a:schemeClr val="tx1"/>
              </a:solidFill>
              <a:latin typeface="Arial" charset="0"/>
              <a:ea typeface="+mn-ea"/>
              <a:cs typeface="+mn-cs"/>
            </a:endParaRPr>
          </a:p>
          <a:p>
            <a:r>
              <a:rPr lang="es-ES" sz="1200" b="0" i="1" u="none" strike="noStrike" kern="1200" baseline="0" dirty="0">
                <a:solidFill>
                  <a:schemeClr val="tx1"/>
                </a:solidFill>
                <a:latin typeface="Arial" charset="0"/>
                <a:ea typeface="+mn-ea"/>
                <a:cs typeface="+mn-cs"/>
              </a:rPr>
              <a:t>en la enfermedad y en la salud </a:t>
            </a:r>
            <a:endParaRPr lang="es-ES" sz="1200" b="0" i="0" u="none" strike="noStrike" kern="1200" baseline="0" dirty="0">
              <a:solidFill>
                <a:schemeClr val="tx1"/>
              </a:solidFill>
              <a:latin typeface="Arial" charset="0"/>
              <a:ea typeface="+mn-ea"/>
              <a:cs typeface="+mn-cs"/>
            </a:endParaRPr>
          </a:p>
          <a:p>
            <a:r>
              <a:rPr lang="es-ES" sz="1200" b="0" i="1" u="none" strike="noStrike" kern="1200" baseline="0" dirty="0">
                <a:solidFill>
                  <a:schemeClr val="tx1"/>
                </a:solidFill>
                <a:latin typeface="Arial" charset="0"/>
                <a:ea typeface="+mn-ea"/>
                <a:cs typeface="+mn-cs"/>
              </a:rPr>
              <a:t>hasta la muerte hacer nos parte. </a:t>
            </a:r>
            <a:endParaRPr lang="es-ES" sz="1200" b="0" i="0" u="none" strike="noStrike" kern="1200" baseline="0" dirty="0">
              <a:solidFill>
                <a:schemeClr val="tx1"/>
              </a:solidFill>
              <a:latin typeface="Arial" charset="0"/>
              <a:ea typeface="+mn-ea"/>
              <a:cs typeface="+mn-cs"/>
            </a:endParaRPr>
          </a:p>
          <a:p>
            <a:r>
              <a:rPr lang="es-ES" sz="1200" b="0" i="0" u="none" strike="noStrike" kern="1200" baseline="0" dirty="0">
                <a:solidFill>
                  <a:schemeClr val="tx1"/>
                </a:solidFill>
                <a:latin typeface="Arial" charset="0"/>
                <a:ea typeface="+mn-ea"/>
                <a:cs typeface="+mn-cs"/>
              </a:rPr>
              <a:t>En estos votos no se encuentra nada lo condicional o temporario. Para poder lograr mantenerse fiel a estos votos absolutamente se necesitara la ayuda sobrenatural y divina. </a:t>
            </a:r>
          </a:p>
          <a:p>
            <a:endParaRPr lang="en-US" dirty="0"/>
          </a:p>
          <a:p>
            <a:r>
              <a:rPr lang="es-ES" sz="1200" b="0" i="0" u="none" strike="noStrike" kern="1200" baseline="0" dirty="0">
                <a:solidFill>
                  <a:schemeClr val="tx1"/>
                </a:solidFill>
                <a:latin typeface="Arial" charset="0"/>
                <a:ea typeface="+mn-ea"/>
                <a:cs typeface="+mn-cs"/>
              </a:rPr>
              <a:t>Lo que decimos en el altar con nuestras propias palabras lo decimos, o sea lo afirmamos, en la cama con el lenguaje del cuerpo. </a:t>
            </a:r>
          </a:p>
          <a:p>
            <a:r>
              <a:rPr lang="es-ES" sz="1200" b="0" i="0" u="none" strike="noStrike" kern="1200" baseline="0" dirty="0">
                <a:solidFill>
                  <a:schemeClr val="tx1"/>
                </a:solidFill>
                <a:latin typeface="Arial" charset="0"/>
                <a:ea typeface="+mn-ea"/>
                <a:cs typeface="+mn-cs"/>
              </a:rPr>
              <a:t>De hecho, la Iglesia nos explica que los votos que hacemos el día de nuestra boda se n sellan cuando se consume la unión en el abrazo conyugal. En esta unión decimos con el cuerpo, “Me entrego a ti totalmente.” </a:t>
            </a:r>
          </a:p>
          <a:p>
            <a:r>
              <a:rPr lang="es-ES" sz="1200" b="0" i="0" u="none" strike="noStrike" kern="1200" baseline="0" dirty="0">
                <a:solidFill>
                  <a:schemeClr val="tx1"/>
                </a:solidFill>
                <a:latin typeface="Arial" charset="0"/>
                <a:ea typeface="+mn-ea"/>
                <a:cs typeface="+mn-cs"/>
              </a:rPr>
              <a:t>Esto subraya la </a:t>
            </a:r>
            <a:r>
              <a:rPr lang="es-ES" sz="1200" b="1" i="0" u="none" strike="noStrike" kern="1200" baseline="0" dirty="0">
                <a:solidFill>
                  <a:schemeClr val="tx1"/>
                </a:solidFill>
                <a:latin typeface="Arial" charset="0"/>
                <a:ea typeface="+mn-ea"/>
                <a:cs typeface="+mn-cs"/>
              </a:rPr>
              <a:t>totalidad </a:t>
            </a:r>
            <a:r>
              <a:rPr lang="es-ES" sz="1200" b="0" i="0" u="none" strike="noStrike" kern="1200" baseline="0" dirty="0">
                <a:solidFill>
                  <a:schemeClr val="tx1"/>
                </a:solidFill>
                <a:latin typeface="Arial" charset="0"/>
                <a:ea typeface="+mn-ea"/>
                <a:cs typeface="+mn-cs"/>
              </a:rPr>
              <a:t>de nuestra entrega, la que estamos tratando de dar. Esto significa que no nos quedamos con nada, incluimos nuestra habilidad de dar existencia a una nueva vida. </a:t>
            </a:r>
          </a:p>
          <a:p>
            <a:r>
              <a:rPr lang="es-ES" sz="1200" b="0" i="0" u="none" strike="noStrike" kern="1200" baseline="0" dirty="0">
                <a:solidFill>
                  <a:schemeClr val="tx1"/>
                </a:solidFill>
                <a:latin typeface="Arial" charset="0"/>
                <a:ea typeface="+mn-ea"/>
                <a:cs typeface="+mn-cs"/>
              </a:rPr>
              <a:t>Cuando la Iglesia nos pide aceptar a los hijos, nosotros estamos de acuerdo a ser fructíferos y que en nuestras relaciones no vamos a hacer nada ni antes, durante o después que prevenga la concepción de un hijo en nuestra unión como pareja. </a:t>
            </a:r>
          </a:p>
          <a:p>
            <a:r>
              <a:rPr lang="en-US" sz="1200" b="0" i="0" u="none" strike="noStrike" kern="1200" baseline="0" dirty="0">
                <a:solidFill>
                  <a:schemeClr val="tx1"/>
                </a:solidFill>
                <a:latin typeface="Arial" charset="0"/>
                <a:ea typeface="+mn-ea"/>
                <a:cs typeface="+mn-cs"/>
              </a:rPr>
              <a:t>[</a:t>
            </a:r>
            <a:r>
              <a:rPr lang="en-US" sz="1200" b="1" i="0" u="none" strike="noStrike" kern="1200" baseline="0" dirty="0">
                <a:solidFill>
                  <a:schemeClr val="tx1"/>
                </a:solidFill>
                <a:latin typeface="Arial" charset="0"/>
                <a:ea typeface="+mn-ea"/>
                <a:cs typeface="+mn-cs"/>
              </a:rPr>
              <a:t>click</a:t>
            </a:r>
            <a:r>
              <a:rPr lang="en-US" sz="1200" b="0" i="0" u="none" strike="noStrike" kern="1200" baseline="0" dirty="0">
                <a:solidFill>
                  <a:schemeClr val="tx1"/>
                </a:solidFill>
                <a:latin typeface="Arial" charset="0"/>
                <a:ea typeface="+mn-ea"/>
                <a:cs typeface="+mn-cs"/>
              </a:rPr>
              <a:t>] </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4C7F7CA7-5F08-4889-B834-07736554629E}" type="slidenum">
              <a:rPr lang="en-US" smtClean="0"/>
              <a:pPr/>
              <a:t>14</a:t>
            </a:fld>
            <a:endParaRPr lang="en-US" dirty="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r>
              <a:rPr lang="es-ES" sz="1200" b="0" i="0" u="none" strike="noStrike" kern="1200" baseline="0" dirty="0">
                <a:solidFill>
                  <a:schemeClr val="tx1"/>
                </a:solidFill>
                <a:latin typeface="Arial" charset="0"/>
                <a:ea typeface="+mn-ea"/>
                <a:cs typeface="+mn-cs"/>
              </a:rPr>
              <a:t>Vamos a hablar un poco sobre el lenguaje del cuerpo. </a:t>
            </a:r>
          </a:p>
          <a:p>
            <a:r>
              <a:rPr lang="es-ES" sz="1200" b="0" i="1" u="none" strike="noStrike" kern="1200" baseline="0" dirty="0">
                <a:solidFill>
                  <a:schemeClr val="tx1"/>
                </a:solidFill>
                <a:latin typeface="Arial" charset="0"/>
                <a:ea typeface="+mn-ea"/>
                <a:cs typeface="+mn-cs"/>
              </a:rPr>
              <a:t>(Muchachos: ¿Cuántos de ustedes se hincaron sobre una rodilla cuando propusieron matrimonio? ¿Qué mensaje estaban tratando de mandar en ese momento crítico? </a:t>
            </a:r>
            <a:endParaRPr lang="es-ES" sz="1200" b="0" i="0" u="none" strike="noStrike" kern="1200" baseline="0" dirty="0">
              <a:solidFill>
                <a:schemeClr val="tx1"/>
              </a:solidFill>
              <a:latin typeface="Arial" charset="0"/>
              <a:ea typeface="+mn-ea"/>
              <a:cs typeface="+mn-cs"/>
            </a:endParaRPr>
          </a:p>
          <a:p>
            <a:r>
              <a:rPr lang="es-ES" sz="1200" b="0" i="1" u="none" strike="noStrike" kern="1200" baseline="0" dirty="0">
                <a:solidFill>
                  <a:schemeClr val="tx1"/>
                </a:solidFill>
                <a:latin typeface="Arial" charset="0"/>
                <a:ea typeface="+mn-ea"/>
                <a:cs typeface="+mn-cs"/>
              </a:rPr>
              <a:t>Muchachas: Después de que él les propuso matrimonio, ¿lo abrazaron? ¿lo besaron? ¿le tomaron su mano? ¿Qué mensaje estaban mandando de vuelta?) </a:t>
            </a:r>
            <a:endParaRPr lang="es-ES" sz="1200" b="0" i="0" u="none" strike="noStrike" kern="1200" baseline="0" dirty="0">
              <a:solidFill>
                <a:schemeClr val="tx1"/>
              </a:solidFill>
              <a:latin typeface="Arial" charset="0"/>
              <a:ea typeface="+mn-ea"/>
              <a:cs typeface="+mn-cs"/>
            </a:endParaRPr>
          </a:p>
          <a:p>
            <a:r>
              <a:rPr lang="es-ES" sz="1200" b="0" i="0" u="none" strike="noStrike" kern="1200" baseline="0" dirty="0">
                <a:solidFill>
                  <a:schemeClr val="tx1"/>
                </a:solidFill>
                <a:latin typeface="Arial" charset="0"/>
                <a:ea typeface="+mn-ea"/>
                <a:cs typeface="+mn-cs"/>
              </a:rPr>
              <a:t>Nuestros cuerpos hablan un lenguaje por sí mismo. </a:t>
            </a:r>
          </a:p>
          <a:p>
            <a:r>
              <a:rPr lang="es-ES" sz="1200" b="0" i="0" u="none" strike="noStrike" kern="1200" baseline="0" dirty="0">
                <a:solidFill>
                  <a:schemeClr val="tx1"/>
                </a:solidFill>
                <a:latin typeface="Arial" charset="0"/>
                <a:ea typeface="+mn-ea"/>
                <a:cs typeface="+mn-cs"/>
              </a:rPr>
              <a:t>[</a:t>
            </a:r>
            <a:r>
              <a:rPr lang="es-ES" sz="1200" b="1" i="0" u="none" strike="noStrike" kern="1200" baseline="0" dirty="0" err="1">
                <a:solidFill>
                  <a:schemeClr val="tx1"/>
                </a:solidFill>
                <a:latin typeface="Arial" charset="0"/>
                <a:ea typeface="+mn-ea"/>
                <a:cs typeface="+mn-cs"/>
              </a:rPr>
              <a:t>click</a:t>
            </a:r>
            <a:r>
              <a:rPr lang="es-ES" sz="1200" b="0" i="0" u="none" strike="noStrike" kern="1200" baseline="0" dirty="0">
                <a:solidFill>
                  <a:schemeClr val="tx1"/>
                </a:solidFill>
                <a:latin typeface="Arial" charset="0"/>
                <a:ea typeface="+mn-ea"/>
                <a:cs typeface="+mn-cs"/>
              </a:rPr>
              <a:t>]El Cuerpo revela a Dios. </a:t>
            </a:r>
          </a:p>
          <a:p>
            <a:r>
              <a:rPr lang="es-ES" sz="1200" b="0" i="0" u="none" strike="noStrike" kern="1200" baseline="0" dirty="0">
                <a:solidFill>
                  <a:schemeClr val="tx1"/>
                </a:solidFill>
                <a:latin typeface="Arial" charset="0"/>
                <a:ea typeface="+mn-ea"/>
                <a:cs typeface="+mn-cs"/>
              </a:rPr>
              <a:t>Recuerda- Dios nos hizo y a nuestros cuerpos para ser un signo visible de su presencia en el mundo. Reflejamos a dios en nuestra relación como esposo y esposa y </a:t>
            </a:r>
            <a:r>
              <a:rPr lang="es-ES" sz="1200" b="1" i="0" u="none" strike="noStrike" kern="1200" baseline="0" dirty="0">
                <a:solidFill>
                  <a:schemeClr val="tx1"/>
                </a:solidFill>
                <a:latin typeface="Arial" charset="0"/>
                <a:ea typeface="+mn-ea"/>
                <a:cs typeface="+mn-cs"/>
              </a:rPr>
              <a:t>especialmente </a:t>
            </a:r>
            <a:r>
              <a:rPr lang="es-ES" sz="1200" b="0" i="0" u="none" strike="noStrike" kern="1200" baseline="0" dirty="0">
                <a:solidFill>
                  <a:schemeClr val="tx1"/>
                </a:solidFill>
                <a:latin typeface="Arial" charset="0"/>
                <a:ea typeface="+mn-ea"/>
                <a:cs typeface="+mn-cs"/>
              </a:rPr>
              <a:t>hablamos de Dios con nuestros cuerpos en la unión marital. </a:t>
            </a:r>
          </a:p>
          <a:p>
            <a:r>
              <a:rPr lang="en-US" sz="1200" b="0" i="0" u="none" strike="noStrike" kern="1200" baseline="0" dirty="0">
                <a:solidFill>
                  <a:schemeClr val="tx1"/>
                </a:solidFill>
                <a:latin typeface="Arial" charset="0"/>
                <a:ea typeface="+mn-ea"/>
                <a:cs typeface="+mn-cs"/>
              </a:rPr>
              <a:t>[</a:t>
            </a:r>
            <a:r>
              <a:rPr lang="en-US" sz="1200" b="1" i="0" u="none" strike="noStrike" kern="1200" baseline="0" dirty="0">
                <a:solidFill>
                  <a:schemeClr val="tx1"/>
                </a:solidFill>
                <a:latin typeface="Arial" charset="0"/>
                <a:ea typeface="+mn-ea"/>
                <a:cs typeface="+mn-cs"/>
              </a:rPr>
              <a:t>click</a:t>
            </a:r>
            <a:r>
              <a:rPr lang="en-US" sz="1200" b="0" i="0" u="none" strike="noStrike" kern="1200" baseline="0" dirty="0">
                <a:solidFill>
                  <a:schemeClr val="tx1"/>
                </a:solidFill>
                <a:latin typeface="Arial" charset="0"/>
                <a:ea typeface="+mn-ea"/>
                <a:cs typeface="+mn-cs"/>
              </a:rPr>
              <a:t>] </a:t>
            </a:r>
          </a:p>
          <a:p>
            <a:r>
              <a:rPr lang="es-ES" sz="1200" b="0" i="0" u="none" strike="noStrike" kern="1200" baseline="0" dirty="0">
                <a:solidFill>
                  <a:schemeClr val="tx1"/>
                </a:solidFill>
                <a:latin typeface="Arial" charset="0"/>
                <a:ea typeface="+mn-ea"/>
                <a:cs typeface="+mn-cs"/>
              </a:rPr>
              <a:t>¿Qué pasa si decimos una mentira a alguien mientras lo miramos a los ojos? ¿Qué es una “cara de </a:t>
            </a:r>
            <a:r>
              <a:rPr lang="es-ES" sz="1200" b="0" i="0" u="none" strike="noStrike" kern="1200" baseline="0" dirty="0" err="1">
                <a:solidFill>
                  <a:schemeClr val="tx1"/>
                </a:solidFill>
                <a:latin typeface="Arial" charset="0"/>
                <a:ea typeface="+mn-ea"/>
                <a:cs typeface="+mn-cs"/>
              </a:rPr>
              <a:t>Poker</a:t>
            </a:r>
            <a:r>
              <a:rPr lang="es-ES" sz="1200" b="0" i="0" u="none" strike="noStrike" kern="1200" baseline="0" dirty="0">
                <a:solidFill>
                  <a:schemeClr val="tx1"/>
                </a:solidFill>
                <a:latin typeface="Arial" charset="0"/>
                <a:ea typeface="+mn-ea"/>
                <a:cs typeface="+mn-cs"/>
              </a:rPr>
              <a:t>” si no un acto para engañe al otro jugador con nuestra expresión? </a:t>
            </a:r>
          </a:p>
          <a:p>
            <a:r>
              <a:rPr lang="es-ES" sz="1200" b="0" i="0" u="none" strike="noStrike" kern="1200" baseline="0" dirty="0">
                <a:solidFill>
                  <a:schemeClr val="tx1"/>
                </a:solidFill>
                <a:latin typeface="Arial" charset="0"/>
                <a:ea typeface="+mn-ea"/>
                <a:cs typeface="+mn-cs"/>
              </a:rPr>
              <a:t>Sabemos que si se puede engañar con nuestro cuerpo. (ejemplo: mentir bajo juramento, detector de mentiras, jugador de </a:t>
            </a:r>
            <a:r>
              <a:rPr lang="es-ES" sz="1200" b="0" i="0" u="none" strike="noStrike" kern="1200" baseline="0" dirty="0" err="1">
                <a:solidFill>
                  <a:schemeClr val="tx1"/>
                </a:solidFill>
                <a:latin typeface="Arial" charset="0"/>
                <a:ea typeface="+mn-ea"/>
                <a:cs typeface="+mn-cs"/>
              </a:rPr>
              <a:t>poker</a:t>
            </a:r>
            <a:r>
              <a:rPr lang="es-ES" sz="1200" b="0" i="0" u="none" strike="noStrike" kern="1200" baseline="0" dirty="0">
                <a:solidFill>
                  <a:schemeClr val="tx1"/>
                </a:solidFill>
                <a:latin typeface="Arial" charset="0"/>
                <a:ea typeface="+mn-ea"/>
                <a:cs typeface="+mn-cs"/>
              </a:rPr>
              <a:t>). </a:t>
            </a:r>
          </a:p>
          <a:p>
            <a:r>
              <a:rPr lang="es-ES" sz="1200" b="0" i="0" u="none" strike="noStrike" kern="1200" baseline="0" dirty="0">
                <a:solidFill>
                  <a:schemeClr val="tx1"/>
                </a:solidFill>
                <a:latin typeface="Arial" charset="0"/>
                <a:ea typeface="+mn-ea"/>
                <a:cs typeface="+mn-cs"/>
              </a:rPr>
              <a:t>Así que el cuerpo puede decir una verdad o una mentira acerca de Dios. </a:t>
            </a:r>
          </a:p>
          <a:p>
            <a:r>
              <a:rPr lang="es-ES" sz="1200" b="0" i="0" u="none" strike="noStrike" kern="1200" baseline="0" dirty="0">
                <a:solidFill>
                  <a:schemeClr val="tx1"/>
                </a:solidFill>
                <a:latin typeface="Arial" charset="0"/>
                <a:ea typeface="+mn-ea"/>
                <a:cs typeface="+mn-cs"/>
              </a:rPr>
              <a:t>¿Cómo podemos saber cuando estamos diciendo la verdad acerca de Dios con nuestros cuerpos? </a:t>
            </a:r>
          </a:p>
          <a:p>
            <a:r>
              <a:rPr lang="en-US" sz="1200" b="0" i="0" u="none" strike="noStrike" kern="1200" baseline="0" dirty="0">
                <a:solidFill>
                  <a:schemeClr val="tx1"/>
                </a:solidFill>
                <a:latin typeface="Arial" charset="0"/>
                <a:ea typeface="+mn-ea"/>
                <a:cs typeface="+mn-cs"/>
              </a:rPr>
              <a:t>[</a:t>
            </a:r>
            <a:r>
              <a:rPr lang="en-US" sz="1200" b="1" i="0" u="none" strike="noStrike" kern="1200" baseline="0" dirty="0">
                <a:solidFill>
                  <a:schemeClr val="tx1"/>
                </a:solidFill>
                <a:latin typeface="Arial" charset="0"/>
                <a:ea typeface="+mn-ea"/>
                <a:cs typeface="+mn-cs"/>
              </a:rPr>
              <a:t>click</a:t>
            </a:r>
            <a:r>
              <a:rPr lang="en-US" sz="1200" b="0" i="0" u="none" strike="noStrike" kern="1200" baseline="0" dirty="0">
                <a:solidFill>
                  <a:schemeClr val="tx1"/>
                </a:solidFill>
                <a:latin typeface="Arial" charset="0"/>
                <a:ea typeface="+mn-ea"/>
                <a:cs typeface="+mn-cs"/>
              </a:rPr>
              <a:t>] </a:t>
            </a:r>
          </a:p>
          <a:p>
            <a:r>
              <a:rPr lang="es-ES" sz="1200" b="0" i="0" u="none" strike="noStrike" kern="1200" baseline="0" dirty="0">
                <a:solidFill>
                  <a:schemeClr val="tx1"/>
                </a:solidFill>
                <a:latin typeface="Arial" charset="0"/>
                <a:ea typeface="+mn-ea"/>
                <a:cs typeface="+mn-cs"/>
              </a:rPr>
              <a:t>¿Cuales crees que son otras maneras en el que tu matrimonio diario refleja la imagen de Dios con sus cuerpos? </a:t>
            </a:r>
          </a:p>
          <a:p>
            <a:r>
              <a:rPr lang="es-ES" sz="1200" b="0" i="1" u="none" strike="noStrike" kern="1200" baseline="0" dirty="0">
                <a:solidFill>
                  <a:schemeClr val="tx1"/>
                </a:solidFill>
                <a:latin typeface="Arial" charset="0"/>
                <a:ea typeface="+mn-ea"/>
                <a:cs typeface="+mn-cs"/>
              </a:rPr>
              <a:t>[participación de la clase]; paciencia, bondad, sacrificio, gentileza, honradez, lavar los platos, cambiando panales, haciendo masaje, dejando la taza del escusado abajo, etc…y otra manera-</a:t>
            </a:r>
            <a:r>
              <a:rPr lang="es-ES" sz="1200" b="1" i="1" u="none" strike="noStrike" kern="1200" baseline="0" dirty="0">
                <a:solidFill>
                  <a:schemeClr val="tx1"/>
                </a:solidFill>
                <a:latin typeface="Arial" charset="0"/>
                <a:ea typeface="+mn-ea"/>
                <a:cs typeface="+mn-cs"/>
              </a:rPr>
              <a:t>la unión marital! </a:t>
            </a:r>
          </a:p>
          <a:p>
            <a:endParaRPr lang="en-US" sz="1200" b="0" i="0" u="none" strike="noStrike" kern="1200" baseline="0" dirty="0">
              <a:solidFill>
                <a:schemeClr val="tx1"/>
              </a:solidFill>
              <a:latin typeface="Arial" charset="0"/>
              <a:ea typeface="+mn-ea"/>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333C27D1-510C-4FC1-8A81-355AA4CC8AE4}" type="slidenum">
              <a:rPr lang="en-US" smtClean="0"/>
              <a:pPr/>
              <a:t>15</a:t>
            </a:fld>
            <a:endParaRPr lang="en-US" dirty="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r>
              <a:rPr lang="es-ES" sz="900" b="0" i="0" u="none" strike="noStrike" kern="1200" baseline="0" dirty="0">
                <a:solidFill>
                  <a:schemeClr val="tx1"/>
                </a:solidFill>
                <a:latin typeface="Arial" charset="0"/>
                <a:ea typeface="+mn-ea"/>
                <a:cs typeface="+mn-cs"/>
              </a:rPr>
              <a:t>Para ver algunos de los recursos que hablan de las enseñanzas Católicas de la expresión sexual de amor; </a:t>
            </a:r>
          </a:p>
          <a:p>
            <a:r>
              <a:rPr lang="es-ES" sz="900" b="1" i="0" u="none" strike="noStrike" kern="1200" baseline="0" dirty="0">
                <a:solidFill>
                  <a:schemeClr val="tx1"/>
                </a:solidFill>
                <a:latin typeface="Arial" charset="0"/>
                <a:ea typeface="+mn-ea"/>
                <a:cs typeface="+mn-cs"/>
              </a:rPr>
              <a:t>Catecismo de la Iglesia Católica; </a:t>
            </a:r>
            <a:endParaRPr lang="es-ES" sz="900" b="0" i="0" u="none" strike="noStrike" kern="1200" baseline="0" dirty="0">
              <a:solidFill>
                <a:schemeClr val="tx1"/>
              </a:solidFill>
              <a:latin typeface="Arial" charset="0"/>
              <a:ea typeface="+mn-ea"/>
              <a:cs typeface="+mn-cs"/>
            </a:endParaRPr>
          </a:p>
          <a:p>
            <a:r>
              <a:rPr lang="es-ES" sz="900" b="0" i="0" u="none" strike="noStrike" kern="1200" baseline="0" dirty="0">
                <a:solidFill>
                  <a:schemeClr val="tx1"/>
                </a:solidFill>
                <a:latin typeface="Arial" charset="0"/>
                <a:ea typeface="+mn-ea"/>
                <a:cs typeface="+mn-cs"/>
              </a:rPr>
              <a:t>“</a:t>
            </a:r>
            <a:r>
              <a:rPr lang="es-ES" sz="900" b="1" i="0" u="none" strike="noStrike" kern="1200" baseline="0" dirty="0">
                <a:solidFill>
                  <a:schemeClr val="tx1"/>
                </a:solidFill>
                <a:latin typeface="Arial" charset="0"/>
                <a:ea typeface="+mn-ea"/>
                <a:cs typeface="+mn-cs"/>
              </a:rPr>
              <a:t>La sexualidad, mediante la cual el hombre y la mujer se dan el uno al otro con los actos propios y exclusivos de los esposos, no es algo puramente biológico, sino que afecta al núcleo intimo de la persona humana en cuanto tal. Ella se realiza de modo verdaderamente humano solamente cuando es parte integral del amor con el que el hombre y la mujer se comprometen totalmente entre si hasta la muerte”. (Catecismo 2361 – </a:t>
            </a:r>
            <a:r>
              <a:rPr lang="es-ES" sz="900" b="1" i="0" u="none" strike="noStrike" kern="1200" baseline="0" dirty="0" err="1">
                <a:solidFill>
                  <a:schemeClr val="tx1"/>
                </a:solidFill>
                <a:latin typeface="Arial" charset="0"/>
                <a:ea typeface="+mn-ea"/>
                <a:cs typeface="+mn-cs"/>
              </a:rPr>
              <a:t>Familiaris</a:t>
            </a:r>
            <a:r>
              <a:rPr lang="es-ES" sz="900" b="1" i="0" u="none" strike="noStrike" kern="1200" baseline="0" dirty="0">
                <a:solidFill>
                  <a:schemeClr val="tx1"/>
                </a:solidFill>
                <a:latin typeface="Arial" charset="0"/>
                <a:ea typeface="+mn-ea"/>
                <a:cs typeface="+mn-cs"/>
              </a:rPr>
              <a:t> </a:t>
            </a:r>
            <a:r>
              <a:rPr lang="es-ES" sz="900" b="1" i="0" u="none" strike="noStrike" kern="1200" baseline="0" dirty="0" err="1">
                <a:solidFill>
                  <a:schemeClr val="tx1"/>
                </a:solidFill>
                <a:latin typeface="Arial" charset="0"/>
                <a:ea typeface="+mn-ea"/>
                <a:cs typeface="+mn-cs"/>
              </a:rPr>
              <a:t>Consortio</a:t>
            </a:r>
            <a:r>
              <a:rPr lang="es-ES" sz="900" b="1" i="0" u="none" strike="noStrike" kern="1200" baseline="0" dirty="0">
                <a:solidFill>
                  <a:schemeClr val="tx1"/>
                </a:solidFill>
                <a:latin typeface="Arial" charset="0"/>
                <a:ea typeface="+mn-ea"/>
                <a:cs typeface="+mn-cs"/>
              </a:rPr>
              <a:t>) </a:t>
            </a:r>
            <a:endParaRPr lang="es-ES" sz="900" b="0" i="0" u="none" strike="noStrike" kern="1200" baseline="0" dirty="0">
              <a:solidFill>
                <a:schemeClr val="tx1"/>
              </a:solidFill>
              <a:latin typeface="Arial" charset="0"/>
              <a:ea typeface="+mn-ea"/>
              <a:cs typeface="+mn-cs"/>
            </a:endParaRPr>
          </a:p>
          <a:p>
            <a:r>
              <a:rPr lang="es-ES" sz="900" b="1" i="0" u="none" strike="noStrike" kern="1200" baseline="0" dirty="0">
                <a:solidFill>
                  <a:schemeClr val="tx1"/>
                </a:solidFill>
                <a:latin typeface="Arial" charset="0"/>
                <a:ea typeface="+mn-ea"/>
                <a:cs typeface="+mn-cs"/>
              </a:rPr>
              <a:t>Simplemente puesto: </a:t>
            </a:r>
            <a:r>
              <a:rPr lang="es-ES" sz="900" b="0" i="0" u="none" strike="noStrike" kern="1200" baseline="0" dirty="0">
                <a:solidFill>
                  <a:schemeClr val="tx1"/>
                </a:solidFill>
                <a:latin typeface="Arial" charset="0"/>
                <a:ea typeface="+mn-ea"/>
                <a:cs typeface="+mn-cs"/>
              </a:rPr>
              <a:t>La unión sexualidad marital entre hombre y mujer es solamente adecuada dentro del contexto del amor cuando están prometidos uno al otro por vida en matrimonio. </a:t>
            </a:r>
            <a:endParaRPr lang="en-US" sz="900" dirty="0"/>
          </a:p>
          <a:p>
            <a:endParaRPr lang="en-US" sz="900"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0E3CE73F-E5C5-4A48-B424-BD278F191810}" type="slidenum">
              <a:rPr lang="en-US" smtClean="0"/>
              <a:pPr/>
              <a:t>16</a:t>
            </a:fld>
            <a:endParaRPr lang="en-US" dirty="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r>
              <a:rPr lang="es-ES" sz="1200" b="0" i="0" u="none" strike="noStrike" kern="1200" baseline="0" dirty="0">
                <a:solidFill>
                  <a:schemeClr val="tx1"/>
                </a:solidFill>
                <a:latin typeface="Arial" charset="0"/>
                <a:ea typeface="+mn-ea"/>
                <a:cs typeface="+mn-cs"/>
              </a:rPr>
              <a:t>Dios incluyo dos cosas en el sexo: Unidad y Procreación </a:t>
            </a:r>
          </a:p>
          <a:p>
            <a:r>
              <a:rPr lang="es-ES" sz="1200" b="0" i="0" u="none" strike="noStrike" kern="1200" baseline="0" dirty="0">
                <a:solidFill>
                  <a:schemeClr val="tx1"/>
                </a:solidFill>
                <a:latin typeface="Arial" charset="0"/>
                <a:ea typeface="+mn-ea"/>
                <a:cs typeface="+mn-cs"/>
              </a:rPr>
              <a:t>El sexo es obviamente un acto que une mucho, y naturalmente nos lleva a los hijos. </a:t>
            </a:r>
          </a:p>
          <a:p>
            <a:r>
              <a:rPr lang="es-ES" sz="1200" b="0" i="0" u="none" strike="noStrike" kern="1200" baseline="0" dirty="0">
                <a:solidFill>
                  <a:schemeClr val="tx1"/>
                </a:solidFill>
                <a:latin typeface="Arial" charset="0"/>
                <a:ea typeface="+mn-ea"/>
                <a:cs typeface="+mn-cs"/>
              </a:rPr>
              <a:t>Dios en su puro ser es tanto unidad, Una Trinidad y una unión de personas, y fecundo, viviendo en una entrega </a:t>
            </a:r>
            <a:r>
              <a:rPr lang="es-ES" sz="1200" b="0" i="1" u="none" strike="noStrike" kern="1200" baseline="0" dirty="0">
                <a:solidFill>
                  <a:schemeClr val="tx1"/>
                </a:solidFill>
                <a:latin typeface="Arial" charset="0"/>
                <a:ea typeface="+mn-ea"/>
                <a:cs typeface="+mn-cs"/>
              </a:rPr>
              <a:t>fecunda </a:t>
            </a:r>
            <a:r>
              <a:rPr lang="es-ES" sz="1200" b="0" i="0" u="none" strike="noStrike" kern="1200" baseline="0" dirty="0">
                <a:solidFill>
                  <a:schemeClr val="tx1"/>
                </a:solidFill>
                <a:latin typeface="Arial" charset="0"/>
                <a:ea typeface="+mn-ea"/>
                <a:cs typeface="+mn-cs"/>
              </a:rPr>
              <a:t>de amor </a:t>
            </a:r>
          </a:p>
          <a:p>
            <a:r>
              <a:rPr lang="es-ES" sz="1200" b="0" i="0" u="none" strike="noStrike" kern="1200" baseline="0" dirty="0">
                <a:solidFill>
                  <a:schemeClr val="tx1"/>
                </a:solidFill>
                <a:latin typeface="Arial" charset="0"/>
                <a:ea typeface="+mn-ea"/>
                <a:cs typeface="+mn-cs"/>
              </a:rPr>
              <a:t>Así que tiene mucho sentido que el regalo del sexo conyugal, el cual contiene exactamente estos elementos será el signo perfecto del amor de Dios. </a:t>
            </a:r>
          </a:p>
          <a:p>
            <a:r>
              <a:rPr lang="es-ES" sz="1200" b="0" i="0" u="none" strike="noStrike" kern="1200" baseline="0" dirty="0">
                <a:solidFill>
                  <a:schemeClr val="tx1"/>
                </a:solidFill>
                <a:latin typeface="Arial" charset="0"/>
                <a:ea typeface="+mn-ea"/>
                <a:cs typeface="+mn-cs"/>
              </a:rPr>
              <a:t>Aquí esta lo que el Catecismo de la Iglesia Católica dice al respecto; </a:t>
            </a:r>
          </a:p>
          <a:p>
            <a:r>
              <a:rPr lang="en-US" sz="1200" b="0" i="0" u="none" strike="noStrike" kern="1200" baseline="0" dirty="0">
                <a:solidFill>
                  <a:schemeClr val="tx1"/>
                </a:solidFill>
                <a:latin typeface="Arial" charset="0"/>
                <a:ea typeface="+mn-ea"/>
                <a:cs typeface="+mn-cs"/>
              </a:rPr>
              <a:t>[</a:t>
            </a:r>
            <a:r>
              <a:rPr lang="en-US" sz="1200" b="1" i="0" u="none" strike="noStrike" kern="1200" baseline="0" dirty="0">
                <a:solidFill>
                  <a:schemeClr val="tx1"/>
                </a:solidFill>
                <a:latin typeface="Arial" charset="0"/>
                <a:ea typeface="+mn-ea"/>
                <a:cs typeface="+mn-cs"/>
              </a:rPr>
              <a:t>click</a:t>
            </a:r>
            <a:r>
              <a:rPr lang="en-US" sz="1200" b="0" i="0" u="none" strike="noStrike" kern="1200" baseline="0" dirty="0">
                <a:solidFill>
                  <a:schemeClr val="tx1"/>
                </a:solidFill>
                <a:latin typeface="Arial" charset="0"/>
                <a:ea typeface="+mn-ea"/>
                <a:cs typeface="+mn-cs"/>
              </a:rPr>
              <a:t>] </a:t>
            </a:r>
          </a:p>
          <a:p>
            <a:r>
              <a:rPr lang="es-ES" sz="1200" b="1" i="0" u="none" strike="noStrike" kern="1200" baseline="0" dirty="0">
                <a:solidFill>
                  <a:schemeClr val="tx1"/>
                </a:solidFill>
                <a:latin typeface="Arial" charset="0"/>
                <a:ea typeface="+mn-ea"/>
                <a:cs typeface="+mn-cs"/>
              </a:rPr>
              <a:t>Catecismo 2363: “Por la unión de los esposos se realiza el doble fin del </a:t>
            </a:r>
            <a:endParaRPr lang="es-ES" sz="1200" b="0" i="0" u="none" strike="noStrike" kern="1200" baseline="0" dirty="0">
              <a:solidFill>
                <a:schemeClr val="tx1"/>
              </a:solidFill>
              <a:latin typeface="Arial" charset="0"/>
              <a:ea typeface="+mn-ea"/>
              <a:cs typeface="+mn-cs"/>
            </a:endParaRPr>
          </a:p>
          <a:p>
            <a:r>
              <a:rPr lang="es-ES" sz="1200" b="1" i="0" u="none" strike="noStrike" kern="1200" baseline="0" dirty="0">
                <a:solidFill>
                  <a:schemeClr val="tx1"/>
                </a:solidFill>
                <a:latin typeface="Arial" charset="0"/>
                <a:ea typeface="+mn-ea"/>
                <a:cs typeface="+mn-cs"/>
              </a:rPr>
              <a:t>matrimonio: el bien de los esposos y la transmisión de la vida”. </a:t>
            </a:r>
            <a:endParaRPr lang="es-ES" sz="1200" b="0" i="0" u="none" strike="noStrike" kern="1200" baseline="0" dirty="0">
              <a:solidFill>
                <a:schemeClr val="tx1"/>
              </a:solidFill>
              <a:latin typeface="Arial" charset="0"/>
              <a:ea typeface="+mn-ea"/>
              <a:cs typeface="+mn-cs"/>
            </a:endParaRPr>
          </a:p>
          <a:p>
            <a:r>
              <a:rPr lang="es-ES" sz="1200" b="1" i="0" u="none" strike="noStrike" kern="1200" baseline="0" dirty="0">
                <a:solidFill>
                  <a:schemeClr val="tx1"/>
                </a:solidFill>
                <a:latin typeface="Arial" charset="0"/>
                <a:ea typeface="+mn-ea"/>
                <a:cs typeface="+mn-cs"/>
              </a:rPr>
              <a:t>El bien de los esposos: “Unidad” (unirse) </a:t>
            </a:r>
            <a:endParaRPr lang="es-ES" sz="1200" b="0" i="0" u="none" strike="noStrike" kern="1200" baseline="0" dirty="0">
              <a:solidFill>
                <a:schemeClr val="tx1"/>
              </a:solidFill>
              <a:latin typeface="Arial" charset="0"/>
              <a:ea typeface="+mn-ea"/>
              <a:cs typeface="+mn-cs"/>
            </a:endParaRPr>
          </a:p>
          <a:p>
            <a:r>
              <a:rPr lang="es-ES" sz="1200" b="1" i="0" u="none" strike="noStrike" kern="1200" baseline="0" dirty="0">
                <a:solidFill>
                  <a:schemeClr val="tx1"/>
                </a:solidFill>
                <a:latin typeface="Arial" charset="0"/>
                <a:ea typeface="+mn-ea"/>
                <a:cs typeface="+mn-cs"/>
              </a:rPr>
              <a:t>La Trasmisión de la vida: “Procreación” (bebés) </a:t>
            </a:r>
            <a:endParaRPr lang="es-ES" sz="1200" b="0" i="0" u="none" strike="noStrike" kern="1200" baseline="0" dirty="0">
              <a:solidFill>
                <a:schemeClr val="tx1"/>
              </a:solidFill>
              <a:latin typeface="Arial" charset="0"/>
              <a:ea typeface="+mn-ea"/>
              <a:cs typeface="+mn-cs"/>
            </a:endParaRPr>
          </a:p>
          <a:p>
            <a:r>
              <a:rPr lang="en-US" sz="1200" b="1" i="0" u="none" strike="noStrike" kern="1200" baseline="0" dirty="0">
                <a:solidFill>
                  <a:schemeClr val="tx1"/>
                </a:solidFill>
                <a:latin typeface="Arial" charset="0"/>
                <a:ea typeface="+mn-ea"/>
                <a:cs typeface="+mn-cs"/>
              </a:rPr>
              <a:t>[click] </a:t>
            </a:r>
            <a:endParaRPr lang="en-US" sz="1200" b="0" i="0" u="none" strike="noStrike" kern="1200" baseline="0" dirty="0">
              <a:solidFill>
                <a:schemeClr val="tx1"/>
              </a:solidFill>
              <a:latin typeface="Arial" charset="0"/>
              <a:ea typeface="+mn-ea"/>
              <a:cs typeface="+mn-cs"/>
            </a:endParaRPr>
          </a:p>
          <a:p>
            <a:r>
              <a:rPr lang="es-ES" sz="1200" b="0" i="0" u="none" strike="noStrike" kern="1200" baseline="0" dirty="0">
                <a:solidFill>
                  <a:schemeClr val="tx1"/>
                </a:solidFill>
                <a:latin typeface="Arial" charset="0"/>
                <a:ea typeface="+mn-ea"/>
                <a:cs typeface="+mn-cs"/>
              </a:rPr>
              <a:t>“Estos dos sentidos [unirse y bebés] o valores del matrimonio no pueden ser separados sin alterar la vida spiritual de la pareja y comprometer el bien del matrimonio y el futura de la familia“. </a:t>
            </a:r>
          </a:p>
          <a:p>
            <a:r>
              <a:rPr lang="es-ES" sz="1200" b="0" i="0" u="none" strike="noStrike" kern="1200" baseline="0" dirty="0">
                <a:solidFill>
                  <a:schemeClr val="tx1"/>
                </a:solidFill>
                <a:latin typeface="Arial" charset="0"/>
                <a:ea typeface="+mn-ea"/>
                <a:cs typeface="+mn-cs"/>
              </a:rPr>
              <a:t>¿Cuales tres cosas serán afectadas si separamos La Unidad y los Bebés? </a:t>
            </a:r>
          </a:p>
          <a:p>
            <a:r>
              <a:rPr lang="es-ES" sz="1200" b="0" i="1" u="none" strike="noStrike" kern="1200" baseline="0" dirty="0">
                <a:solidFill>
                  <a:schemeClr val="tx1"/>
                </a:solidFill>
                <a:latin typeface="Arial" charset="0"/>
                <a:ea typeface="+mn-ea"/>
                <a:cs typeface="+mn-cs"/>
              </a:rPr>
              <a:t>1. </a:t>
            </a:r>
            <a:r>
              <a:rPr lang="es-ES" sz="1200" b="0" i="0" u="none" strike="noStrike" kern="1200" baseline="0" dirty="0">
                <a:solidFill>
                  <a:schemeClr val="tx1"/>
                </a:solidFill>
                <a:latin typeface="Arial" charset="0"/>
                <a:ea typeface="+mn-ea"/>
                <a:cs typeface="+mn-cs"/>
              </a:rPr>
              <a:t>La Santidad de la Pareja </a:t>
            </a:r>
            <a:r>
              <a:rPr lang="es-ES" sz="1200" b="1" i="1" u="none" strike="noStrike" kern="1200" baseline="0" dirty="0">
                <a:solidFill>
                  <a:schemeClr val="tx1"/>
                </a:solidFill>
                <a:latin typeface="Arial" charset="0"/>
                <a:ea typeface="+mn-ea"/>
                <a:cs typeface="+mn-cs"/>
              </a:rPr>
              <a:t>Daña al matrimonio – </a:t>
            </a:r>
            <a:r>
              <a:rPr lang="es-ES" sz="1200" b="0" i="1" u="none" strike="noStrike" kern="1200" baseline="0" dirty="0">
                <a:solidFill>
                  <a:schemeClr val="tx1"/>
                </a:solidFill>
                <a:latin typeface="Arial" charset="0"/>
                <a:ea typeface="+mn-ea"/>
                <a:cs typeface="+mn-cs"/>
              </a:rPr>
              <a:t>nuestra conexión con nuestro conyugue, infidelidad. </a:t>
            </a:r>
            <a:endParaRPr lang="es-ES" sz="1200" b="0" i="0" u="none" strike="noStrike" kern="1200" baseline="0" dirty="0">
              <a:solidFill>
                <a:schemeClr val="tx1"/>
              </a:solidFill>
              <a:latin typeface="Arial" charset="0"/>
              <a:ea typeface="+mn-ea"/>
              <a:cs typeface="+mn-cs"/>
            </a:endParaRPr>
          </a:p>
          <a:p>
            <a:r>
              <a:rPr lang="es-ES" sz="1200" b="0" i="1" u="none" strike="noStrike" kern="1200" baseline="0" dirty="0">
                <a:solidFill>
                  <a:schemeClr val="tx1"/>
                </a:solidFill>
                <a:latin typeface="Arial" charset="0"/>
                <a:ea typeface="+mn-ea"/>
                <a:cs typeface="+mn-cs"/>
              </a:rPr>
              <a:t>2. </a:t>
            </a:r>
            <a:r>
              <a:rPr lang="es-ES" sz="1200" b="0" i="0" u="none" strike="noStrike" kern="1200" baseline="0" dirty="0">
                <a:solidFill>
                  <a:schemeClr val="tx1"/>
                </a:solidFill>
                <a:latin typeface="Arial" charset="0"/>
                <a:ea typeface="+mn-ea"/>
                <a:cs typeface="+mn-cs"/>
              </a:rPr>
              <a:t>La Unidad del Matrimonio </a:t>
            </a:r>
            <a:r>
              <a:rPr lang="es-ES" sz="1200" b="1" i="1" u="none" strike="noStrike" kern="1200" baseline="0" dirty="0">
                <a:solidFill>
                  <a:schemeClr val="tx1"/>
                </a:solidFill>
                <a:latin typeface="Arial" charset="0"/>
                <a:ea typeface="+mn-ea"/>
                <a:cs typeface="+mn-cs"/>
              </a:rPr>
              <a:t>Daña la vida espiritual- </a:t>
            </a:r>
            <a:r>
              <a:rPr lang="es-ES" sz="1200" b="0" i="1" u="none" strike="noStrike" kern="1200" baseline="0" dirty="0">
                <a:solidFill>
                  <a:schemeClr val="tx1"/>
                </a:solidFill>
                <a:latin typeface="Arial" charset="0"/>
                <a:ea typeface="+mn-ea"/>
                <a:cs typeface="+mn-cs"/>
              </a:rPr>
              <a:t>nuestra conexión con Dios, honestidad, la integridad </a:t>
            </a:r>
            <a:r>
              <a:rPr lang="es-ES" sz="1200" b="0" i="0" u="none" strike="noStrike" kern="1200" baseline="0" dirty="0">
                <a:solidFill>
                  <a:schemeClr val="tx1"/>
                </a:solidFill>
                <a:latin typeface="Arial" charset="0"/>
                <a:ea typeface="+mn-ea"/>
                <a:cs typeface="+mn-cs"/>
              </a:rPr>
              <a:t>se compromete </a:t>
            </a:r>
          </a:p>
          <a:p>
            <a:r>
              <a:rPr lang="es-ES" sz="1200" b="0" i="0" u="none" strike="noStrike" kern="1200" baseline="0" dirty="0">
                <a:solidFill>
                  <a:schemeClr val="tx1"/>
                </a:solidFill>
                <a:latin typeface="Arial" charset="0"/>
                <a:ea typeface="+mn-ea"/>
                <a:cs typeface="+mn-cs"/>
              </a:rPr>
              <a:t>3. La Familia </a:t>
            </a:r>
            <a:r>
              <a:rPr lang="es-ES" sz="1200" b="1" i="1" u="none" strike="noStrike" kern="1200" baseline="0" dirty="0">
                <a:solidFill>
                  <a:schemeClr val="tx1"/>
                </a:solidFill>
                <a:latin typeface="Arial" charset="0"/>
                <a:ea typeface="+mn-ea"/>
                <a:cs typeface="+mn-cs"/>
              </a:rPr>
              <a:t>Daña a la familia –</a:t>
            </a:r>
            <a:r>
              <a:rPr lang="es-ES" sz="1200" b="0" i="1" u="none" strike="noStrike" kern="1200" baseline="0" dirty="0">
                <a:solidFill>
                  <a:schemeClr val="tx1"/>
                </a:solidFill>
                <a:latin typeface="Arial" charset="0"/>
                <a:ea typeface="+mn-ea"/>
                <a:cs typeface="+mn-cs"/>
              </a:rPr>
              <a:t>nuestra conexión a nuestros hijos y familia extensa, lo que hemos recibido no lo pasamos… </a:t>
            </a:r>
            <a:endParaRPr lang="es-ES" sz="1200" b="0" i="0" u="none" strike="noStrike" kern="1200" baseline="0" dirty="0">
              <a:solidFill>
                <a:schemeClr val="tx1"/>
              </a:solidFill>
              <a:latin typeface="Arial" charset="0"/>
              <a:ea typeface="+mn-ea"/>
              <a:cs typeface="+mn-cs"/>
            </a:endParaRPr>
          </a:p>
          <a:p>
            <a:endParaRPr lang="en-US" sz="1200" b="0" i="0" u="none" strike="noStrike" kern="1200" baseline="0" dirty="0">
              <a:solidFill>
                <a:schemeClr val="tx1"/>
              </a:solidFill>
              <a:latin typeface="Arial" charset="0"/>
              <a:ea typeface="+mn-ea"/>
              <a:cs typeface="+mn-cs"/>
            </a:endParaRPr>
          </a:p>
          <a:p>
            <a:r>
              <a:rPr lang="es-ES" sz="1200" b="1" i="1" u="none" strike="noStrike" kern="1200" baseline="0" dirty="0">
                <a:solidFill>
                  <a:schemeClr val="tx1"/>
                </a:solidFill>
                <a:latin typeface="Arial" charset="0"/>
                <a:ea typeface="+mn-ea"/>
                <a:cs typeface="+mn-cs"/>
              </a:rPr>
              <a:t>Los daños también extienden a la sociedad – </a:t>
            </a:r>
            <a:r>
              <a:rPr lang="es-ES" sz="1200" b="0" i="1" u="none" strike="noStrike" kern="1200" baseline="0" dirty="0">
                <a:solidFill>
                  <a:schemeClr val="tx1"/>
                </a:solidFill>
                <a:latin typeface="Arial" charset="0"/>
                <a:ea typeface="+mn-ea"/>
                <a:cs typeface="+mn-cs"/>
              </a:rPr>
              <a:t>divorcio, pobreza, enfermedades, casos de salud. </a:t>
            </a:r>
            <a:endParaRPr lang="en-US" sz="900"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63499175-44B5-437F-9052-3F24DD4DC57A}" type="slidenum">
              <a:rPr lang="en-US" smtClean="0"/>
              <a:pPr/>
              <a:t>17</a:t>
            </a:fld>
            <a:endParaRPr lang="en-US" dirty="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r>
              <a:rPr lang="es-ES" sz="1200" b="0" i="0" u="none" strike="noStrike" kern="1200" baseline="0" dirty="0">
                <a:solidFill>
                  <a:schemeClr val="tx1"/>
                </a:solidFill>
                <a:latin typeface="Arial" charset="0"/>
                <a:ea typeface="+mn-ea"/>
                <a:cs typeface="+mn-cs"/>
              </a:rPr>
              <a:t>Aquí hay una manera realmente simple de ver esto. “Le llamamos Moralidad Católica en pocas palabras” </a:t>
            </a:r>
          </a:p>
          <a:p>
            <a:r>
              <a:rPr lang="en-US" sz="1200" b="1" i="0" u="none" strike="noStrike" kern="1200" baseline="0" dirty="0">
                <a:solidFill>
                  <a:schemeClr val="tx1"/>
                </a:solidFill>
                <a:latin typeface="Arial" charset="0"/>
                <a:ea typeface="+mn-ea"/>
                <a:cs typeface="+mn-cs"/>
              </a:rPr>
              <a:t>[click]</a:t>
            </a:r>
            <a:r>
              <a:rPr lang="en-US" sz="1200" b="0" i="0" u="none" strike="noStrike" kern="1200" baseline="0" dirty="0" err="1">
                <a:solidFill>
                  <a:schemeClr val="tx1"/>
                </a:solidFill>
                <a:latin typeface="Arial" charset="0"/>
                <a:ea typeface="+mn-ea"/>
                <a:cs typeface="+mn-cs"/>
              </a:rPr>
              <a:t>Digamos</a:t>
            </a:r>
            <a:r>
              <a:rPr lang="en-US" sz="1200" b="0" i="0" u="none" strike="noStrike" kern="1200" baseline="0" dirty="0">
                <a:solidFill>
                  <a:schemeClr val="tx1"/>
                </a:solidFill>
                <a:latin typeface="Arial" charset="0"/>
                <a:ea typeface="+mn-ea"/>
                <a:cs typeface="+mn-cs"/>
              </a:rPr>
              <a:t> que </a:t>
            </a:r>
            <a:r>
              <a:rPr lang="en-US" sz="1200" b="0" i="0" u="none" strike="noStrike" kern="1200" baseline="0" dirty="0" err="1">
                <a:solidFill>
                  <a:schemeClr val="tx1"/>
                </a:solidFill>
                <a:latin typeface="Arial" charset="0"/>
                <a:ea typeface="+mn-ea"/>
                <a:cs typeface="+mn-cs"/>
              </a:rPr>
              <a:t>este</a:t>
            </a:r>
            <a:r>
              <a:rPr lang="en-US" sz="1200" b="0" i="0" u="none" strike="noStrike" kern="1200" baseline="0" dirty="0">
                <a:solidFill>
                  <a:schemeClr val="tx1"/>
                </a:solidFill>
                <a:latin typeface="Arial" charset="0"/>
                <a:ea typeface="+mn-ea"/>
                <a:cs typeface="+mn-cs"/>
              </a:rPr>
              <a:t> </a:t>
            </a:r>
            <a:r>
              <a:rPr lang="en-US" sz="1200" b="0" i="0" u="none" strike="noStrike" kern="1200" baseline="0" dirty="0" err="1">
                <a:solidFill>
                  <a:schemeClr val="tx1"/>
                </a:solidFill>
                <a:latin typeface="Arial" charset="0"/>
                <a:ea typeface="+mn-ea"/>
                <a:cs typeface="+mn-cs"/>
              </a:rPr>
              <a:t>círculo</a:t>
            </a:r>
            <a:r>
              <a:rPr lang="en-US" sz="1200" b="0" i="0" u="none" strike="noStrike" kern="1200" baseline="0" dirty="0">
                <a:solidFill>
                  <a:schemeClr val="tx1"/>
                </a:solidFill>
                <a:latin typeface="Arial" charset="0"/>
                <a:ea typeface="+mn-ea"/>
                <a:cs typeface="+mn-cs"/>
              </a:rPr>
              <a:t> </a:t>
            </a:r>
            <a:r>
              <a:rPr lang="en-US" sz="1200" b="0" i="0" u="none" strike="noStrike" kern="1200" baseline="0" dirty="0" err="1">
                <a:solidFill>
                  <a:schemeClr val="tx1"/>
                </a:solidFill>
                <a:latin typeface="Arial" charset="0"/>
                <a:ea typeface="+mn-ea"/>
                <a:cs typeface="+mn-cs"/>
              </a:rPr>
              <a:t>representa</a:t>
            </a:r>
            <a:r>
              <a:rPr lang="en-US" sz="1200" b="0" i="0" u="none" strike="noStrike" kern="1200" baseline="0" dirty="0">
                <a:solidFill>
                  <a:schemeClr val="tx1"/>
                </a:solidFill>
                <a:latin typeface="Arial" charset="0"/>
                <a:ea typeface="+mn-ea"/>
                <a:cs typeface="+mn-cs"/>
              </a:rPr>
              <a:t> </a:t>
            </a:r>
            <a:r>
              <a:rPr lang="en-US" sz="1200" b="0" i="0" u="none" strike="noStrike" kern="1200" baseline="0" dirty="0" err="1">
                <a:solidFill>
                  <a:schemeClr val="tx1"/>
                </a:solidFill>
                <a:latin typeface="Arial" charset="0"/>
                <a:ea typeface="+mn-ea"/>
                <a:cs typeface="+mn-cs"/>
              </a:rPr>
              <a:t>una</a:t>
            </a:r>
            <a:r>
              <a:rPr lang="en-US" sz="1200" b="0" i="0" u="none" strike="noStrike" kern="1200" baseline="0" dirty="0">
                <a:solidFill>
                  <a:schemeClr val="tx1"/>
                </a:solidFill>
                <a:latin typeface="Arial" charset="0"/>
                <a:ea typeface="+mn-ea"/>
                <a:cs typeface="+mn-cs"/>
              </a:rPr>
              <a:t> </a:t>
            </a:r>
            <a:r>
              <a:rPr lang="en-US" sz="1200" b="0" i="0" u="none" strike="noStrike" kern="1200" baseline="0" dirty="0" err="1">
                <a:solidFill>
                  <a:schemeClr val="tx1"/>
                </a:solidFill>
                <a:latin typeface="Arial" charset="0"/>
                <a:ea typeface="+mn-ea"/>
                <a:cs typeface="+mn-cs"/>
              </a:rPr>
              <a:t>amorosa</a:t>
            </a:r>
            <a:r>
              <a:rPr lang="en-US" sz="1200" b="0" i="0" u="none" strike="noStrike" kern="1200" baseline="0" dirty="0">
                <a:solidFill>
                  <a:schemeClr val="tx1"/>
                </a:solidFill>
                <a:latin typeface="Arial" charset="0"/>
                <a:ea typeface="+mn-ea"/>
                <a:cs typeface="+mn-cs"/>
              </a:rPr>
              <a:t>, </a:t>
            </a:r>
            <a:r>
              <a:rPr lang="en-US" sz="1200" b="0" i="0" u="none" strike="noStrike" kern="1200" baseline="0" dirty="0" err="1">
                <a:solidFill>
                  <a:schemeClr val="tx1"/>
                </a:solidFill>
                <a:latin typeface="Arial" charset="0"/>
                <a:ea typeface="+mn-ea"/>
                <a:cs typeface="+mn-cs"/>
              </a:rPr>
              <a:t>alianza</a:t>
            </a:r>
            <a:r>
              <a:rPr lang="en-US" sz="1200" b="0" i="0" u="none" strike="noStrike" kern="1200" baseline="0" dirty="0">
                <a:solidFill>
                  <a:schemeClr val="tx1"/>
                </a:solidFill>
                <a:latin typeface="Arial" charset="0"/>
                <a:ea typeface="+mn-ea"/>
                <a:cs typeface="+mn-cs"/>
              </a:rPr>
              <a:t> matrimonial </a:t>
            </a:r>
          </a:p>
          <a:p>
            <a:r>
              <a:rPr lang="es-ES" sz="1200" b="1" i="0" u="none" strike="noStrike" kern="1200" baseline="0" dirty="0">
                <a:solidFill>
                  <a:schemeClr val="tx1"/>
                </a:solidFill>
                <a:latin typeface="Arial" charset="0"/>
                <a:ea typeface="+mn-ea"/>
                <a:cs typeface="+mn-cs"/>
              </a:rPr>
              <a:t>[</a:t>
            </a:r>
            <a:r>
              <a:rPr lang="es-ES" sz="1200" b="1" i="0" u="none" strike="noStrike" kern="1200" baseline="0" dirty="0" err="1">
                <a:solidFill>
                  <a:schemeClr val="tx1"/>
                </a:solidFill>
                <a:latin typeface="Arial" charset="0"/>
                <a:ea typeface="+mn-ea"/>
                <a:cs typeface="+mn-cs"/>
              </a:rPr>
              <a:t>click</a:t>
            </a:r>
            <a:r>
              <a:rPr lang="es-ES" sz="1200" b="1" i="0" u="none" strike="noStrike" kern="1200" baseline="0" dirty="0">
                <a:solidFill>
                  <a:schemeClr val="tx1"/>
                </a:solidFill>
                <a:latin typeface="Arial" charset="0"/>
                <a:ea typeface="+mn-ea"/>
                <a:cs typeface="+mn-cs"/>
              </a:rPr>
              <a:t>]</a:t>
            </a:r>
            <a:r>
              <a:rPr lang="es-ES" sz="1200" b="0" i="0" u="none" strike="noStrike" kern="1200" baseline="0" dirty="0">
                <a:solidFill>
                  <a:schemeClr val="tx1"/>
                </a:solidFill>
                <a:latin typeface="Arial" charset="0"/>
                <a:ea typeface="+mn-ea"/>
                <a:cs typeface="+mn-cs"/>
              </a:rPr>
              <a:t>y dentro de este círculo es donde el sexo se lleva a cabo. </a:t>
            </a:r>
          </a:p>
          <a:p>
            <a:r>
              <a:rPr lang="es-ES" sz="1200" b="1" i="0" u="none" strike="noStrike" kern="1200" baseline="0" dirty="0">
                <a:solidFill>
                  <a:schemeClr val="tx1"/>
                </a:solidFill>
                <a:latin typeface="Arial" charset="0"/>
                <a:ea typeface="+mn-ea"/>
                <a:cs typeface="+mn-cs"/>
              </a:rPr>
              <a:t>[</a:t>
            </a:r>
            <a:r>
              <a:rPr lang="es-ES" sz="1200" b="1" i="0" u="none" strike="noStrike" kern="1200" baseline="0" dirty="0" err="1">
                <a:solidFill>
                  <a:schemeClr val="tx1"/>
                </a:solidFill>
                <a:latin typeface="Arial" charset="0"/>
                <a:ea typeface="+mn-ea"/>
                <a:cs typeface="+mn-cs"/>
              </a:rPr>
              <a:t>click</a:t>
            </a:r>
            <a:r>
              <a:rPr lang="es-ES" sz="1200" b="1" i="0" u="none" strike="noStrike" kern="1200" baseline="0" dirty="0">
                <a:solidFill>
                  <a:schemeClr val="tx1"/>
                </a:solidFill>
                <a:latin typeface="Arial" charset="0"/>
                <a:ea typeface="+mn-ea"/>
                <a:cs typeface="+mn-cs"/>
              </a:rPr>
              <a:t>]</a:t>
            </a:r>
            <a:r>
              <a:rPr lang="es-ES" sz="1200" b="0" i="0" u="none" strike="noStrike" kern="1200" baseline="0" dirty="0">
                <a:solidFill>
                  <a:schemeClr val="tx1"/>
                </a:solidFill>
                <a:latin typeface="Arial" charset="0"/>
                <a:ea typeface="+mn-ea"/>
                <a:cs typeface="+mn-cs"/>
              </a:rPr>
              <a:t>Y recuerda los 2 propósitos del sexo – Los bebés y la Unión. </a:t>
            </a:r>
          </a:p>
          <a:p>
            <a:r>
              <a:rPr lang="es-ES" sz="1200" b="1" i="0" u="none" strike="noStrike" kern="1200" baseline="0" dirty="0">
                <a:solidFill>
                  <a:schemeClr val="tx1"/>
                </a:solidFill>
                <a:latin typeface="Arial" charset="0"/>
                <a:ea typeface="+mn-ea"/>
                <a:cs typeface="+mn-cs"/>
              </a:rPr>
              <a:t>[</a:t>
            </a:r>
            <a:r>
              <a:rPr lang="es-ES" sz="1200" b="1" i="0" u="none" strike="noStrike" kern="1200" baseline="0" dirty="0" err="1">
                <a:solidFill>
                  <a:schemeClr val="tx1"/>
                </a:solidFill>
                <a:latin typeface="Arial" charset="0"/>
                <a:ea typeface="+mn-ea"/>
                <a:cs typeface="+mn-cs"/>
              </a:rPr>
              <a:t>click</a:t>
            </a:r>
            <a:r>
              <a:rPr lang="es-ES" sz="1200" b="1" i="0" u="none" strike="noStrike" kern="1200" baseline="0" dirty="0">
                <a:solidFill>
                  <a:schemeClr val="tx1"/>
                </a:solidFill>
                <a:latin typeface="Arial" charset="0"/>
                <a:ea typeface="+mn-ea"/>
                <a:cs typeface="+mn-cs"/>
              </a:rPr>
              <a:t>] </a:t>
            </a:r>
            <a:r>
              <a:rPr lang="es-ES" sz="1200" b="0" i="0" u="none" strike="noStrike" kern="1200" baseline="0" dirty="0">
                <a:solidFill>
                  <a:schemeClr val="tx1"/>
                </a:solidFill>
                <a:latin typeface="Arial" charset="0"/>
                <a:ea typeface="+mn-ea"/>
                <a:cs typeface="+mn-cs"/>
              </a:rPr>
              <a:t>Hay solo dos reglas dentro de este círculo y la Regla #1 siempre se sigue: </a:t>
            </a:r>
          </a:p>
          <a:p>
            <a:r>
              <a:rPr lang="es-ES" sz="1200" b="1" i="0" u="none" strike="noStrike" kern="1200" baseline="0" dirty="0">
                <a:solidFill>
                  <a:schemeClr val="tx1"/>
                </a:solidFill>
                <a:latin typeface="Arial" charset="0"/>
                <a:ea typeface="+mn-ea"/>
                <a:cs typeface="+mn-cs"/>
              </a:rPr>
              <a:t>Primera Ley es: Mantener el Sexo dentro del matrimonio </a:t>
            </a:r>
            <a:endParaRPr lang="es-ES" sz="1200" b="0" i="0" u="none" strike="noStrike" kern="1200" baseline="0" dirty="0">
              <a:solidFill>
                <a:schemeClr val="tx1"/>
              </a:solidFill>
              <a:latin typeface="Arial" charset="0"/>
              <a:ea typeface="+mn-ea"/>
              <a:cs typeface="+mn-cs"/>
            </a:endParaRPr>
          </a:p>
          <a:p>
            <a:r>
              <a:rPr lang="es-ES" sz="1200" b="0" i="0" u="none" strike="noStrike" kern="1200" baseline="0" dirty="0">
                <a:solidFill>
                  <a:schemeClr val="tx1"/>
                </a:solidFill>
                <a:latin typeface="Arial" charset="0"/>
                <a:ea typeface="+mn-ea"/>
                <a:cs typeface="+mn-cs"/>
              </a:rPr>
              <a:t>Si todos en el mundo vivieran así, ¿qué problemas o males sociales no tuviéramos en el mundo? (</a:t>
            </a:r>
            <a:r>
              <a:rPr lang="es-ES" sz="1200" b="0" i="1" u="none" strike="noStrike" kern="1200" baseline="0" dirty="0">
                <a:solidFill>
                  <a:schemeClr val="tx1"/>
                </a:solidFill>
                <a:latin typeface="Arial" charset="0"/>
                <a:ea typeface="+mn-ea"/>
                <a:cs typeface="+mn-cs"/>
              </a:rPr>
              <a:t>Pide a la clase que participe, y después sigue</a:t>
            </a:r>
            <a:r>
              <a:rPr lang="es-ES" sz="1200" b="0" i="0" u="none" strike="noStrike" kern="1200" baseline="0" dirty="0">
                <a:solidFill>
                  <a:schemeClr val="tx1"/>
                </a:solidFill>
                <a:latin typeface="Arial" charset="0"/>
                <a:ea typeface="+mn-ea"/>
                <a:cs typeface="+mn-cs"/>
              </a:rPr>
              <a:t>………. </a:t>
            </a:r>
          </a:p>
          <a:p>
            <a:r>
              <a:rPr lang="es-ES" sz="1200" b="0" i="0" u="none" strike="noStrike" kern="1200" baseline="0" dirty="0">
                <a:solidFill>
                  <a:schemeClr val="tx1"/>
                </a:solidFill>
                <a:latin typeface="Arial" charset="0"/>
                <a:ea typeface="+mn-ea"/>
                <a:cs typeface="+mn-cs"/>
              </a:rPr>
              <a:t>(</a:t>
            </a:r>
            <a:r>
              <a:rPr lang="es-ES" sz="1200" b="0" i="0" u="none" strike="noStrike" kern="1200" baseline="0" dirty="0" err="1">
                <a:solidFill>
                  <a:schemeClr val="tx1"/>
                </a:solidFill>
                <a:latin typeface="Arial" charset="0"/>
                <a:ea typeface="+mn-ea"/>
                <a:cs typeface="+mn-cs"/>
              </a:rPr>
              <a:t>click</a:t>
            </a:r>
            <a:r>
              <a:rPr lang="es-ES" sz="1200" b="0" i="0" u="none" strike="noStrike" kern="1200" baseline="0" dirty="0">
                <a:solidFill>
                  <a:schemeClr val="tx1"/>
                </a:solidFill>
                <a:latin typeface="Arial" charset="0"/>
                <a:ea typeface="+mn-ea"/>
                <a:cs typeface="+mn-cs"/>
              </a:rPr>
              <a:t>)……….. para ver las enfermedades de la sociedad aparecer </a:t>
            </a:r>
          </a:p>
          <a:p>
            <a:r>
              <a:rPr lang="en-US" sz="1200" b="0" i="0" u="none" strike="noStrike" kern="1200" baseline="0" dirty="0">
                <a:solidFill>
                  <a:schemeClr val="tx1"/>
                </a:solidFill>
                <a:latin typeface="Arial" charset="0"/>
                <a:ea typeface="+mn-ea"/>
                <a:cs typeface="+mn-cs"/>
              </a:rPr>
              <a:t>(click) </a:t>
            </a:r>
          </a:p>
          <a:p>
            <a:endParaRPr lang="es-ES" sz="1200" b="0" i="0" u="none" strike="noStrike" kern="1200" baseline="0" dirty="0">
              <a:solidFill>
                <a:schemeClr val="tx1"/>
              </a:solidFill>
              <a:latin typeface="Arial" charset="0"/>
              <a:ea typeface="+mn-ea"/>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98288049-887F-468A-8EA5-DBF44F1EB0C2}" type="slidenum">
              <a:rPr lang="en-US" smtClean="0"/>
              <a:pPr/>
              <a:t>18</a:t>
            </a:fld>
            <a:endParaRPr lang="en-US" dirty="0"/>
          </a:p>
        </p:txBody>
      </p:sp>
      <p:sp>
        <p:nvSpPr>
          <p:cNvPr id="82947"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ln/>
        </p:spPr>
        <p:txBody>
          <a:bodyPr/>
          <a:lstStyle/>
          <a:p>
            <a:r>
              <a:rPr lang="es-ES" sz="1200" b="1" i="0" u="none" strike="noStrike" kern="1200" baseline="0" dirty="0">
                <a:solidFill>
                  <a:schemeClr val="tx1"/>
                </a:solidFill>
                <a:latin typeface="Arial" charset="0"/>
                <a:ea typeface="+mn-ea"/>
                <a:cs typeface="+mn-cs"/>
              </a:rPr>
              <a:t>Segunda Ley es: No separes los dos Propósitos </a:t>
            </a:r>
            <a:endParaRPr lang="es-ES" sz="1200" b="0" i="0" u="none" strike="noStrike" kern="1200" baseline="0" dirty="0">
              <a:solidFill>
                <a:schemeClr val="tx1"/>
              </a:solidFill>
              <a:latin typeface="Arial" charset="0"/>
              <a:ea typeface="+mn-ea"/>
              <a:cs typeface="+mn-cs"/>
            </a:endParaRPr>
          </a:p>
          <a:p>
            <a:r>
              <a:rPr lang="es-ES" sz="1200" b="0" i="0" u="none" strike="noStrike" kern="1200" baseline="0" dirty="0">
                <a:solidFill>
                  <a:schemeClr val="tx1"/>
                </a:solidFill>
                <a:latin typeface="Arial" charset="0"/>
                <a:ea typeface="+mn-ea"/>
                <a:cs typeface="+mn-cs"/>
              </a:rPr>
              <a:t>De nuevo, no hemos de separa los dos fines del matrimonio: bebes y la unión de los esposos. </a:t>
            </a:r>
          </a:p>
          <a:p>
            <a:r>
              <a:rPr lang="es-ES" sz="1200" b="0" i="0" u="none" strike="noStrike" kern="1200" baseline="0" dirty="0">
                <a:solidFill>
                  <a:schemeClr val="tx1"/>
                </a:solidFill>
                <a:latin typeface="Arial" charset="0"/>
                <a:ea typeface="+mn-ea"/>
                <a:cs typeface="+mn-cs"/>
              </a:rPr>
              <a:t>Pero, ¿Qué pasa cuando lo hacemos? (</a:t>
            </a:r>
            <a:r>
              <a:rPr lang="es-ES" sz="1200" b="0" i="0" u="none" strike="noStrike" kern="1200" baseline="0" dirty="0" err="1">
                <a:solidFill>
                  <a:schemeClr val="tx1"/>
                </a:solidFill>
                <a:latin typeface="Arial" charset="0"/>
                <a:ea typeface="+mn-ea"/>
                <a:cs typeface="+mn-cs"/>
              </a:rPr>
              <a:t>click</a:t>
            </a:r>
            <a:r>
              <a:rPr lang="es-ES" sz="1200" b="0" i="0" u="none" strike="noStrike" kern="1200" baseline="0" dirty="0">
                <a:solidFill>
                  <a:schemeClr val="tx1"/>
                </a:solidFill>
                <a:latin typeface="Arial" charset="0"/>
                <a:ea typeface="+mn-ea"/>
                <a:cs typeface="+mn-cs"/>
              </a:rPr>
              <a:t>) </a:t>
            </a:r>
            <a:r>
              <a:rPr lang="es-ES" sz="1200" b="0" i="1" u="none" strike="noStrike" kern="1200" baseline="0" dirty="0">
                <a:solidFill>
                  <a:schemeClr val="tx1"/>
                </a:solidFill>
                <a:latin typeface="Arial" charset="0"/>
                <a:ea typeface="+mn-ea"/>
                <a:cs typeface="+mn-cs"/>
              </a:rPr>
              <a:t>(line </a:t>
            </a:r>
            <a:r>
              <a:rPr lang="es-ES" sz="1200" b="0" i="1" u="none" strike="noStrike" kern="1200" baseline="0" dirty="0" err="1">
                <a:solidFill>
                  <a:schemeClr val="tx1"/>
                </a:solidFill>
                <a:latin typeface="Arial" charset="0"/>
                <a:ea typeface="+mn-ea"/>
                <a:cs typeface="+mn-cs"/>
              </a:rPr>
              <a:t>drawn</a:t>
            </a:r>
            <a:r>
              <a:rPr lang="es-ES" sz="1200" b="0" i="1" u="none" strike="noStrike" kern="1200" baseline="0" dirty="0">
                <a:solidFill>
                  <a:schemeClr val="tx1"/>
                </a:solidFill>
                <a:latin typeface="Arial" charset="0"/>
                <a:ea typeface="+mn-ea"/>
                <a:cs typeface="+mn-cs"/>
              </a:rPr>
              <a:t> </a:t>
            </a:r>
            <a:r>
              <a:rPr lang="es-ES" sz="1200" b="0" i="1" u="none" strike="noStrike" kern="1200" baseline="0" dirty="0" err="1">
                <a:solidFill>
                  <a:schemeClr val="tx1"/>
                </a:solidFill>
                <a:latin typeface="Arial" charset="0"/>
                <a:ea typeface="+mn-ea"/>
                <a:cs typeface="+mn-cs"/>
              </a:rPr>
              <a:t>through</a:t>
            </a:r>
            <a:r>
              <a:rPr lang="es-ES" sz="1200" b="0" i="1" u="none" strike="noStrike" kern="1200" baseline="0" dirty="0">
                <a:solidFill>
                  <a:schemeClr val="tx1"/>
                </a:solidFill>
                <a:latin typeface="Arial" charset="0"/>
                <a:ea typeface="+mn-ea"/>
                <a:cs typeface="+mn-cs"/>
              </a:rPr>
              <a:t> </a:t>
            </a:r>
            <a:r>
              <a:rPr lang="es-ES" sz="1200" b="0" i="1" u="none" strike="noStrike" kern="1200" baseline="0" dirty="0" err="1">
                <a:solidFill>
                  <a:schemeClr val="tx1"/>
                </a:solidFill>
                <a:latin typeface="Arial" charset="0"/>
                <a:ea typeface="+mn-ea"/>
                <a:cs typeface="+mn-cs"/>
              </a:rPr>
              <a:t>word</a:t>
            </a:r>
            <a:r>
              <a:rPr lang="es-ES" sz="1200" b="0" i="1" u="none" strike="noStrike" kern="1200" baseline="0" dirty="0">
                <a:solidFill>
                  <a:schemeClr val="tx1"/>
                </a:solidFill>
                <a:latin typeface="Arial" charset="0"/>
                <a:ea typeface="+mn-ea"/>
                <a:cs typeface="+mn-cs"/>
              </a:rPr>
              <a:t> SEX) </a:t>
            </a:r>
            <a:endParaRPr lang="es-ES" sz="1200" b="0" i="0" u="none" strike="noStrike" kern="1200" baseline="0" dirty="0">
              <a:solidFill>
                <a:schemeClr val="tx1"/>
              </a:solidFill>
              <a:latin typeface="Arial" charset="0"/>
              <a:ea typeface="+mn-ea"/>
              <a:cs typeface="+mn-cs"/>
            </a:endParaRPr>
          </a:p>
          <a:p>
            <a:r>
              <a:rPr lang="es-ES" sz="1200" b="0" i="0" u="none" strike="noStrike" kern="1200" baseline="0" dirty="0">
                <a:solidFill>
                  <a:schemeClr val="tx1"/>
                </a:solidFill>
                <a:latin typeface="Arial" charset="0"/>
                <a:ea typeface="+mn-ea"/>
                <a:cs typeface="+mn-cs"/>
              </a:rPr>
              <a:t>Si todos en el mundo vivieran así, ¿qué problemas o males sociales no tuviéramos en el mundo? </a:t>
            </a:r>
            <a:r>
              <a:rPr lang="es-ES" sz="1200" b="0" i="1" u="none" strike="noStrike" kern="1200" baseline="0" dirty="0">
                <a:solidFill>
                  <a:schemeClr val="tx1"/>
                </a:solidFill>
                <a:latin typeface="Arial" charset="0"/>
                <a:ea typeface="+mn-ea"/>
                <a:cs typeface="+mn-cs"/>
              </a:rPr>
              <a:t>(Espere las respuestas . o siga) </a:t>
            </a:r>
            <a:endParaRPr lang="es-ES" sz="1200" b="0" i="0" u="none" strike="noStrike" kern="1200" baseline="0" dirty="0">
              <a:solidFill>
                <a:schemeClr val="tx1"/>
              </a:solidFill>
              <a:latin typeface="Arial" charset="0"/>
              <a:ea typeface="+mn-ea"/>
              <a:cs typeface="+mn-cs"/>
            </a:endParaRPr>
          </a:p>
          <a:p>
            <a:r>
              <a:rPr lang="en-US" sz="1200" b="0" i="0" u="none" strike="noStrike" kern="1200" baseline="0" dirty="0">
                <a:solidFill>
                  <a:schemeClr val="tx1"/>
                </a:solidFill>
                <a:latin typeface="Arial" charset="0"/>
                <a:ea typeface="+mn-ea"/>
                <a:cs typeface="+mn-cs"/>
              </a:rPr>
              <a:t>(click) </a:t>
            </a:r>
            <a:r>
              <a:rPr lang="en-US" sz="1200" b="0" i="1" u="none" strike="noStrike" kern="1200" baseline="0" dirty="0">
                <a:solidFill>
                  <a:schemeClr val="tx1"/>
                </a:solidFill>
                <a:latin typeface="Arial" charset="0"/>
                <a:ea typeface="+mn-ea"/>
                <a:cs typeface="+mn-cs"/>
              </a:rPr>
              <a:t>and up pops……..rest of slide-responses pop up </a:t>
            </a:r>
            <a:endParaRPr lang="en-US" sz="1200" b="0" i="0" u="none" strike="noStrike" kern="1200" baseline="0" dirty="0">
              <a:solidFill>
                <a:schemeClr val="tx1"/>
              </a:solidFill>
              <a:latin typeface="Arial" charset="0"/>
              <a:ea typeface="+mn-ea"/>
              <a:cs typeface="+mn-cs"/>
            </a:endParaRPr>
          </a:p>
          <a:p>
            <a:r>
              <a:rPr lang="es-ES" sz="1200" b="0" i="0" u="none" strike="noStrike" kern="1200" baseline="0" dirty="0">
                <a:solidFill>
                  <a:schemeClr val="tx1"/>
                </a:solidFill>
                <a:latin typeface="Arial" charset="0"/>
                <a:ea typeface="+mn-ea"/>
                <a:cs typeface="+mn-cs"/>
              </a:rPr>
              <a:t>Noten todo lo que resulta bebe y la unión de los esposos daña persona –la dignidad de los esposos, como con los anticonceptivos, o la dignidad de el niño. Nuestra Iglesia es como una buena madre, y las buenas madres nos dicen que no lastimemos al otro o nosotros mismos </a:t>
            </a:r>
          </a:p>
          <a:p>
            <a:r>
              <a:rPr lang="en-US" sz="1200" b="0" i="0" u="none" strike="noStrike" kern="1200" baseline="0" dirty="0">
                <a:solidFill>
                  <a:schemeClr val="tx1"/>
                </a:solidFill>
                <a:latin typeface="Arial" charset="0"/>
                <a:ea typeface="+mn-ea"/>
                <a:cs typeface="+mn-cs"/>
              </a:rPr>
              <a:t>(click) </a:t>
            </a:r>
          </a:p>
          <a:p>
            <a:pPr>
              <a:defRPr/>
            </a:pP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AC2A843D-04B1-4A41-813E-B1AFC915BFAB}" type="slidenum">
              <a:rPr lang="en-US" smtClean="0"/>
              <a:pPr/>
              <a:t>19</a:t>
            </a:fld>
            <a:endParaRPr lang="en-US" dirty="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r>
              <a:rPr lang="es-ES" sz="1200" b="0" i="0" u="none" strike="noStrike" kern="1200" baseline="0" dirty="0">
                <a:solidFill>
                  <a:schemeClr val="tx1"/>
                </a:solidFill>
                <a:latin typeface="Arial" charset="0"/>
                <a:ea typeface="+mn-ea"/>
                <a:cs typeface="+mn-cs"/>
              </a:rPr>
              <a:t>La verdadera pregunta es: ¿Es posible vivir de esta manera? </a:t>
            </a:r>
          </a:p>
          <a:p>
            <a:r>
              <a:rPr lang="en-US" sz="1200" b="0" i="0" u="none" strike="noStrike" kern="1200" baseline="0" dirty="0">
                <a:solidFill>
                  <a:schemeClr val="tx1"/>
                </a:solidFill>
                <a:latin typeface="Arial" charset="0"/>
                <a:ea typeface="+mn-ea"/>
                <a:cs typeface="+mn-cs"/>
              </a:rPr>
              <a:t>(click) </a:t>
            </a:r>
          </a:p>
          <a:p>
            <a:r>
              <a:rPr lang="es-ES" sz="1200" b="0" i="0" u="none" strike="noStrike" kern="1200" baseline="0" dirty="0">
                <a:solidFill>
                  <a:schemeClr val="tx1"/>
                </a:solidFill>
                <a:latin typeface="Arial" charset="0"/>
                <a:ea typeface="+mn-ea"/>
                <a:cs typeface="+mn-cs"/>
              </a:rPr>
              <a:t>Si! Pero no es fácil sin la gracia del sacramento que es la protección de Dios en el matrimonio. Esta gracia les da a las parejas la habilidad de vivir de esta manera. </a:t>
            </a:r>
          </a:p>
          <a:p>
            <a:r>
              <a:rPr lang="es-ES" sz="1200" b="0" i="0" u="none" strike="noStrike" kern="1200" baseline="0" dirty="0">
                <a:solidFill>
                  <a:schemeClr val="tx1"/>
                </a:solidFill>
                <a:latin typeface="Arial" charset="0"/>
                <a:ea typeface="+mn-ea"/>
                <a:cs typeface="+mn-cs"/>
              </a:rPr>
              <a:t>La Iglesia Católica ha salvaguardado siempre la santidad del matrimonio y la unión sexual que le pertenece tan solo a él, al declarar desde siempre, continuamente, que todos los actos sexuales genitales que toman lugar por fuera de los aspectos creativo y unitivo del matrimonio son moralmente malos. Es tal la convicción de la Iglesia, que describe a la anticoncepción como “intrínsecamente perversa”. </a:t>
            </a:r>
            <a:endParaRPr lang="en-US" dirty="0"/>
          </a:p>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225B9669-E73F-4A85-A896-D3C4D36F9242}" type="slidenum">
              <a:rPr lang="en-US" smtClean="0"/>
              <a:pPr/>
              <a:t>2</a:t>
            </a:fld>
            <a:endParaRPr lang="en-US" dirty="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r>
              <a:rPr lang="es-ES" sz="1200" b="1" i="0" u="none" strike="noStrike" kern="1200" baseline="0" dirty="0">
                <a:solidFill>
                  <a:schemeClr val="tx1"/>
                </a:solidFill>
                <a:latin typeface="Arial" charset="0"/>
                <a:ea typeface="+mn-ea"/>
                <a:cs typeface="+mn-cs"/>
              </a:rPr>
              <a:t>Bienvenida – La Diócesis de Phoenix quiere brindarles una bienvenida a todos ustedes: </a:t>
            </a:r>
            <a:endParaRPr lang="es-ES" sz="1200" b="0" i="0" u="none" strike="noStrike" kern="1200" baseline="0" dirty="0">
              <a:solidFill>
                <a:schemeClr val="tx1"/>
              </a:solidFill>
              <a:latin typeface="Arial" charset="0"/>
              <a:ea typeface="+mn-ea"/>
              <a:cs typeface="+mn-cs"/>
            </a:endParaRPr>
          </a:p>
          <a:p>
            <a:r>
              <a:rPr lang="es-ES" sz="1200" b="0" i="1" u="none" strike="noStrike" kern="1200" baseline="0" dirty="0">
                <a:solidFill>
                  <a:schemeClr val="tx1"/>
                </a:solidFill>
                <a:latin typeface="Arial" charset="0"/>
                <a:ea typeface="+mn-ea"/>
                <a:cs typeface="+mn-cs"/>
              </a:rPr>
              <a:t>Nota: La Preparación Matrimonial cambio el 1ero de Enero, </a:t>
            </a:r>
            <a:r>
              <a:rPr lang="es-ES" sz="1200" b="0" i="0" u="none" strike="noStrike" kern="1200" baseline="0" dirty="0">
                <a:solidFill>
                  <a:schemeClr val="tx1"/>
                </a:solidFill>
                <a:latin typeface="Arial" charset="0"/>
                <a:ea typeface="+mn-ea"/>
                <a:cs typeface="+mn-cs"/>
              </a:rPr>
              <a:t>2010 </a:t>
            </a:r>
          </a:p>
          <a:p>
            <a:r>
              <a:rPr lang="es-ES" sz="1200" b="0" i="0" u="none" strike="noStrike" kern="1200" baseline="0" dirty="0">
                <a:solidFill>
                  <a:schemeClr val="tx1"/>
                </a:solidFill>
                <a:latin typeface="Arial" charset="0"/>
                <a:ea typeface="+mn-ea"/>
                <a:cs typeface="+mn-cs"/>
              </a:rPr>
              <a:t>Bienvenidos todos ustedes que quieren completar los requisitos de su preparación Matrimonial para casarse por la Iglesia Católica y especialmente aquellos que </a:t>
            </a:r>
            <a:r>
              <a:rPr lang="es-ES" sz="1200" b="0" i="1" u="none" strike="noStrike" kern="1200" baseline="0" dirty="0">
                <a:solidFill>
                  <a:schemeClr val="tx1"/>
                </a:solidFill>
                <a:latin typeface="Arial" charset="0"/>
                <a:ea typeface="+mn-ea"/>
                <a:cs typeface="+mn-cs"/>
              </a:rPr>
              <a:t>no </a:t>
            </a:r>
            <a:r>
              <a:rPr lang="es-ES" sz="1200" b="0" i="0" u="none" strike="noStrike" kern="1200" baseline="0" dirty="0">
                <a:solidFill>
                  <a:schemeClr val="tx1"/>
                </a:solidFill>
                <a:latin typeface="Arial" charset="0"/>
                <a:ea typeface="+mn-ea"/>
                <a:cs typeface="+mn-cs"/>
              </a:rPr>
              <a:t>Católicos y están aquí para apoyar a su esposa o prometida(o). Los felicitamos a todos que están tomando este paso extra para recibir su sacramento de matrimonio. Esta es una decisión que les ayudara en su jornada de su vida juntos. </a:t>
            </a:r>
          </a:p>
          <a:p>
            <a:endParaRPr lang="en-US" sz="1200" b="0" i="0" u="none" strike="noStrike" kern="1200" baseline="0" dirty="0">
              <a:solidFill>
                <a:schemeClr val="tx1"/>
              </a:solidFill>
              <a:latin typeface="Arial" charset="0"/>
              <a:ea typeface="+mn-ea"/>
              <a:cs typeface="+mn-cs"/>
            </a:endParaRPr>
          </a:p>
          <a:p>
            <a:r>
              <a:rPr lang="es-ES" sz="1200" b="1" i="1" u="none" strike="noStrike" kern="1200" baseline="0" dirty="0">
                <a:solidFill>
                  <a:schemeClr val="tx1"/>
                </a:solidFill>
                <a:latin typeface="Arial" charset="0"/>
                <a:ea typeface="+mn-ea"/>
                <a:cs typeface="+mn-cs"/>
              </a:rPr>
              <a:t>(Los Certificados se darán al final de la clase.) </a:t>
            </a:r>
            <a:endParaRPr lang="es-ES" sz="1200" b="0" i="0" u="none" strike="noStrike" kern="1200" baseline="0" dirty="0">
              <a:solidFill>
                <a:schemeClr val="tx1"/>
              </a:solidFill>
              <a:latin typeface="Arial" charset="0"/>
              <a:ea typeface="+mn-ea"/>
              <a:cs typeface="+mn-cs"/>
            </a:endParaRPr>
          </a:p>
          <a:p>
            <a:r>
              <a:rPr lang="es-ES" sz="1200" b="0" i="0" u="none" strike="noStrike" kern="1200" baseline="0" dirty="0">
                <a:solidFill>
                  <a:schemeClr val="tx1"/>
                </a:solidFill>
                <a:latin typeface="Arial" charset="0"/>
                <a:ea typeface="+mn-ea"/>
                <a:cs typeface="+mn-cs"/>
              </a:rPr>
              <a:t>Bienvenidos aquellos que ya están casados y están interesados en recibir información sobre la PNF por razones de salud, de relaciones o morales. </a:t>
            </a:r>
          </a:p>
          <a:p>
            <a:endParaRPr lang="en-US" sz="1200" b="0" i="0" u="none" strike="noStrike" kern="1200" baseline="0" dirty="0">
              <a:solidFill>
                <a:schemeClr val="tx1"/>
              </a:solidFill>
              <a:latin typeface="Arial" charset="0"/>
              <a:ea typeface="+mn-ea"/>
              <a:cs typeface="+mn-cs"/>
            </a:endParaRPr>
          </a:p>
          <a:p>
            <a:r>
              <a:rPr lang="en-US" sz="1200" b="1" i="0" u="none" strike="noStrike" kern="1200" baseline="0" dirty="0" err="1">
                <a:solidFill>
                  <a:schemeClr val="tx1"/>
                </a:solidFill>
                <a:latin typeface="Arial" charset="0"/>
                <a:ea typeface="+mn-ea"/>
                <a:cs typeface="+mn-cs"/>
              </a:rPr>
              <a:t>Introducción</a:t>
            </a:r>
            <a:r>
              <a:rPr lang="en-US" sz="1200" b="1" i="0" u="none" strike="noStrike" kern="1200" baseline="0" dirty="0">
                <a:solidFill>
                  <a:schemeClr val="tx1"/>
                </a:solidFill>
                <a:latin typeface="Arial" charset="0"/>
                <a:ea typeface="+mn-ea"/>
                <a:cs typeface="+mn-cs"/>
              </a:rPr>
              <a:t> </a:t>
            </a:r>
            <a:endParaRPr lang="en-US" sz="1200" b="0" i="0" u="none" strike="noStrike" kern="1200" baseline="0" dirty="0">
              <a:solidFill>
                <a:schemeClr val="tx1"/>
              </a:solidFill>
              <a:latin typeface="Arial" charset="0"/>
              <a:ea typeface="+mn-ea"/>
              <a:cs typeface="+mn-cs"/>
            </a:endParaRPr>
          </a:p>
          <a:p>
            <a:r>
              <a:rPr lang="es-ES" sz="1200" b="0" i="0" u="none" strike="noStrike" kern="1200" baseline="0" dirty="0">
                <a:solidFill>
                  <a:schemeClr val="tx1"/>
                </a:solidFill>
                <a:latin typeface="Arial" charset="0"/>
                <a:ea typeface="+mn-ea"/>
                <a:cs typeface="+mn-cs"/>
              </a:rPr>
              <a:t>Nosotros/ la familia/ # años casados, # años usando PNF (Si se aplica) </a:t>
            </a:r>
          </a:p>
          <a:p>
            <a:r>
              <a:rPr lang="es-ES" sz="1200" b="0" i="0" u="none" strike="noStrike" kern="1200" baseline="0" dirty="0">
                <a:solidFill>
                  <a:schemeClr val="tx1"/>
                </a:solidFill>
                <a:latin typeface="Arial" charset="0"/>
                <a:ea typeface="+mn-ea"/>
                <a:cs typeface="+mn-cs"/>
              </a:rPr>
              <a:t>Cuáles son nuestras credenciales para ensenar / certificación </a:t>
            </a:r>
          </a:p>
          <a:p>
            <a:r>
              <a:rPr lang="es-ES" sz="1200" b="0" i="0" u="none" strike="noStrike" kern="1200" baseline="0" dirty="0">
                <a:solidFill>
                  <a:schemeClr val="tx1"/>
                </a:solidFill>
                <a:latin typeface="Arial" charset="0"/>
                <a:ea typeface="+mn-ea"/>
                <a:cs typeface="+mn-cs"/>
              </a:rPr>
              <a:t>Por qué trabajamos en la PNF </a:t>
            </a:r>
          </a:p>
          <a:p>
            <a:r>
              <a:rPr lang="es-ES" sz="1200" b="0" i="0" u="none" strike="noStrike" kern="1200" baseline="0" dirty="0">
                <a:solidFill>
                  <a:schemeClr val="tx1"/>
                </a:solidFill>
                <a:latin typeface="Arial" charset="0"/>
                <a:ea typeface="+mn-ea"/>
                <a:cs typeface="+mn-cs"/>
              </a:rPr>
              <a:t>Sugerencias para las parejas al presentarse a la gente compartir sobre su boda / fecha de su aniversario. </a:t>
            </a:r>
          </a:p>
          <a:p>
            <a:endParaRPr lang="en-US" sz="1200" b="0" i="0" u="none" strike="noStrike" kern="1200" baseline="0" dirty="0">
              <a:solidFill>
                <a:schemeClr val="tx1"/>
              </a:solidFill>
              <a:latin typeface="Arial" charset="0"/>
              <a:ea typeface="+mn-ea"/>
              <a:cs typeface="+mn-cs"/>
            </a:endParaRPr>
          </a:p>
          <a:p>
            <a:r>
              <a:rPr lang="en-US" sz="1200" b="1" i="0" u="none" strike="noStrike" kern="1200" baseline="0" dirty="0" err="1">
                <a:solidFill>
                  <a:schemeClr val="tx1"/>
                </a:solidFill>
                <a:latin typeface="Arial" charset="0"/>
                <a:ea typeface="+mn-ea"/>
                <a:cs typeface="+mn-cs"/>
              </a:rPr>
              <a:t>Quisiéramos</a:t>
            </a:r>
            <a:r>
              <a:rPr lang="en-US" sz="1200" b="1" i="0" u="none" strike="noStrike" kern="1200" baseline="0" dirty="0">
                <a:solidFill>
                  <a:schemeClr val="tx1"/>
                </a:solidFill>
                <a:latin typeface="Arial" charset="0"/>
                <a:ea typeface="+mn-ea"/>
                <a:cs typeface="+mn-cs"/>
              </a:rPr>
              <a:t> </a:t>
            </a:r>
            <a:r>
              <a:rPr lang="en-US" sz="1200" b="1" i="0" u="none" strike="noStrike" kern="1200" baseline="0" dirty="0" err="1">
                <a:solidFill>
                  <a:schemeClr val="tx1"/>
                </a:solidFill>
                <a:latin typeface="Arial" charset="0"/>
                <a:ea typeface="+mn-ea"/>
                <a:cs typeface="+mn-cs"/>
              </a:rPr>
              <a:t>empezar</a:t>
            </a:r>
            <a:r>
              <a:rPr lang="en-US" sz="1200" b="1" i="0" u="none" strike="noStrike" kern="1200" baseline="0" dirty="0">
                <a:solidFill>
                  <a:schemeClr val="tx1"/>
                </a:solidFill>
                <a:latin typeface="Arial" charset="0"/>
                <a:ea typeface="+mn-ea"/>
                <a:cs typeface="+mn-cs"/>
              </a:rPr>
              <a:t> </a:t>
            </a:r>
            <a:r>
              <a:rPr lang="en-US" sz="1200" b="1" i="0" u="none" strike="noStrike" kern="1200" baseline="0" dirty="0" err="1">
                <a:solidFill>
                  <a:schemeClr val="tx1"/>
                </a:solidFill>
                <a:latin typeface="Arial" charset="0"/>
                <a:ea typeface="+mn-ea"/>
                <a:cs typeface="+mn-cs"/>
              </a:rPr>
              <a:t>orando</a:t>
            </a:r>
            <a:r>
              <a:rPr lang="en-US" sz="1200" b="1" i="0" u="none" strike="noStrike" kern="1200" baseline="0" dirty="0">
                <a:solidFill>
                  <a:schemeClr val="tx1"/>
                </a:solidFill>
                <a:latin typeface="Arial" charset="0"/>
                <a:ea typeface="+mn-ea"/>
                <a:cs typeface="+mn-cs"/>
              </a:rPr>
              <a:t> </a:t>
            </a:r>
            <a:r>
              <a:rPr lang="en-US" sz="1200" b="1" i="0" u="none" strike="noStrike" kern="1200" baseline="0" dirty="0" err="1">
                <a:solidFill>
                  <a:schemeClr val="tx1"/>
                </a:solidFill>
                <a:latin typeface="Arial" charset="0"/>
                <a:ea typeface="+mn-ea"/>
                <a:cs typeface="+mn-cs"/>
              </a:rPr>
              <a:t>juntos</a:t>
            </a:r>
            <a:r>
              <a:rPr lang="en-US" sz="1200" b="1" i="0" u="none" strike="noStrike" kern="1200" baseline="0" dirty="0">
                <a:solidFill>
                  <a:schemeClr val="tx1"/>
                </a:solidFill>
                <a:latin typeface="Arial" charset="0"/>
                <a:ea typeface="+mn-ea"/>
                <a:cs typeface="+mn-cs"/>
              </a:rPr>
              <a:t> a </a:t>
            </a:r>
            <a:r>
              <a:rPr lang="en-US" sz="1200" b="1" i="0" u="none" strike="noStrike" kern="1200" baseline="0" dirty="0" err="1">
                <a:solidFill>
                  <a:schemeClr val="tx1"/>
                </a:solidFill>
                <a:latin typeface="Arial" charset="0"/>
                <a:ea typeface="+mn-ea"/>
                <a:cs typeface="+mn-cs"/>
              </a:rPr>
              <a:t>Nuestro</a:t>
            </a:r>
            <a:r>
              <a:rPr lang="en-US" sz="1200" b="1" i="0" u="none" strike="noStrike" kern="1200" baseline="0" dirty="0">
                <a:solidFill>
                  <a:schemeClr val="tx1"/>
                </a:solidFill>
                <a:latin typeface="Arial" charset="0"/>
                <a:ea typeface="+mn-ea"/>
                <a:cs typeface="+mn-cs"/>
              </a:rPr>
              <a:t> Padre. </a:t>
            </a:r>
            <a:endParaRPr lang="en-US" sz="1200" b="0" i="0" u="none" strike="noStrike" kern="1200" baseline="0" dirty="0">
              <a:solidFill>
                <a:schemeClr val="tx1"/>
              </a:solidFill>
              <a:latin typeface="Arial" charset="0"/>
              <a:ea typeface="+mn-ea"/>
              <a:cs typeface="+mn-cs"/>
            </a:endParaRPr>
          </a:p>
          <a:p>
            <a:r>
              <a:rPr lang="es-ES" sz="1200" b="1" i="0" u="none" strike="noStrike" kern="1200" baseline="0" dirty="0">
                <a:solidFill>
                  <a:schemeClr val="tx1"/>
                </a:solidFill>
                <a:latin typeface="Arial" charset="0"/>
                <a:ea typeface="+mn-ea"/>
                <a:cs typeface="+mn-cs"/>
              </a:rPr>
              <a:t>Por qué La Iglesia Católica Requiere la </a:t>
            </a:r>
            <a:r>
              <a:rPr lang="es-ES" sz="1200" b="1" i="0" u="none" strike="noStrike" kern="1200" baseline="0" dirty="0" err="1">
                <a:solidFill>
                  <a:schemeClr val="tx1"/>
                </a:solidFill>
                <a:latin typeface="Arial" charset="0"/>
                <a:ea typeface="+mn-ea"/>
                <a:cs typeface="+mn-cs"/>
              </a:rPr>
              <a:t>Intro</a:t>
            </a:r>
            <a:r>
              <a:rPr lang="es-ES" sz="1200" b="1" i="0" u="none" strike="noStrike" kern="1200" baseline="0" dirty="0">
                <a:solidFill>
                  <a:schemeClr val="tx1"/>
                </a:solidFill>
                <a:latin typeface="Arial" charset="0"/>
                <a:ea typeface="+mn-ea"/>
                <a:cs typeface="+mn-cs"/>
              </a:rPr>
              <a:t> de PNF y la serie complete para todos los matrimonios que se van a casar en la Iglesia. </a:t>
            </a:r>
            <a:endParaRPr lang="es-ES" sz="1200" b="0" i="0" u="none" strike="noStrike" kern="1200" baseline="0" dirty="0">
              <a:solidFill>
                <a:schemeClr val="tx1"/>
              </a:solidFill>
              <a:latin typeface="Arial" charset="0"/>
              <a:ea typeface="+mn-ea"/>
              <a:cs typeface="+mn-cs"/>
            </a:endParaRPr>
          </a:p>
          <a:p>
            <a:r>
              <a:rPr lang="es-ES" sz="1200" b="0" i="0" u="none" strike="noStrike" kern="1200" baseline="0" dirty="0">
                <a:solidFill>
                  <a:schemeClr val="tx1"/>
                </a:solidFill>
                <a:latin typeface="Arial" charset="0"/>
                <a:ea typeface="+mn-ea"/>
                <a:cs typeface="+mn-cs"/>
              </a:rPr>
              <a:t>Si estas para preparación matrimonial, tú has pedido ser casada por la Iglesia Católica </a:t>
            </a:r>
          </a:p>
          <a:p>
            <a:r>
              <a:rPr lang="es-ES" sz="1200" b="0" i="0" u="none" strike="noStrike" kern="1200" baseline="0" dirty="0">
                <a:solidFill>
                  <a:schemeClr val="tx1"/>
                </a:solidFill>
                <a:latin typeface="Arial" charset="0"/>
                <a:ea typeface="+mn-ea"/>
                <a:cs typeface="+mn-cs"/>
              </a:rPr>
              <a:t>La Iglesia cree que el matrimonio es indisoluble: “Lo que Dios unió, que no lo separe el hombre”. (Mat. 19:6) </a:t>
            </a:r>
          </a:p>
          <a:p>
            <a:r>
              <a:rPr lang="es-ES" sz="1200" b="0" i="0" u="none" strike="noStrike" kern="1200" baseline="0" dirty="0">
                <a:solidFill>
                  <a:schemeClr val="tx1"/>
                </a:solidFill>
                <a:latin typeface="Arial" charset="0"/>
                <a:ea typeface="+mn-ea"/>
                <a:cs typeface="+mn-cs"/>
              </a:rPr>
              <a:t>A la iglesia le interesa que tú tengas un matrimonio exitoso </a:t>
            </a:r>
          </a:p>
          <a:p>
            <a:r>
              <a:rPr lang="es-ES" sz="1200" b="0" i="0" u="none" strike="noStrike" kern="1200" baseline="0" dirty="0">
                <a:solidFill>
                  <a:schemeClr val="tx1"/>
                </a:solidFill>
                <a:latin typeface="Arial" charset="0"/>
                <a:ea typeface="+mn-ea"/>
                <a:cs typeface="+mn-cs"/>
              </a:rPr>
              <a:t>La Iglesia Católica no puede aceptar los anticonceptivos y quiere que tú sepas como cooperar con Dios al planear tu familia de una manera generosa y responsable y entiendas por qué que la PNF es aceptada por la Iglesia Católica. No estamos aquí para juzgarlos pero más bien para educarlos más acerca de las enseñanzas de la Iglesia sobre el Matrimonio Cristiano. </a:t>
            </a:r>
          </a:p>
          <a:p>
            <a:r>
              <a:rPr lang="es-ES" sz="1200" b="0" i="0" u="none" strike="noStrike" kern="1200" baseline="0" dirty="0">
                <a:solidFill>
                  <a:schemeClr val="tx1"/>
                </a:solidFill>
                <a:latin typeface="Arial" charset="0"/>
                <a:ea typeface="+mn-ea"/>
                <a:cs typeface="+mn-cs"/>
              </a:rPr>
              <a:t>La Iglesia tiene un profundo respeto al regalo de la sexualidad humana. </a:t>
            </a:r>
          </a:p>
          <a:p>
            <a:r>
              <a:rPr lang="es-ES" sz="1200" b="0" i="0" u="none" strike="noStrike" kern="1200" baseline="0" dirty="0">
                <a:solidFill>
                  <a:schemeClr val="tx1"/>
                </a:solidFill>
                <a:latin typeface="Arial" charset="0"/>
                <a:ea typeface="+mn-ea"/>
                <a:cs typeface="+mn-cs"/>
              </a:rPr>
              <a:t>La iglesia quiere que tengas una información verdadera sobre la Planificación Familiar que les sirva al hombre, la mujer y el hijo. </a:t>
            </a:r>
          </a:p>
          <a:p>
            <a:endParaRPr lang="es-ES" sz="1200" b="0" i="0" u="none" strike="noStrike" kern="1200" baseline="0" dirty="0">
              <a:solidFill>
                <a:schemeClr val="tx1"/>
              </a:solidFill>
              <a:latin typeface="Arial" charset="0"/>
              <a:ea typeface="+mn-ea"/>
              <a:cs typeface="+mn-cs"/>
            </a:endParaRPr>
          </a:p>
          <a:p>
            <a:r>
              <a:rPr lang="es-ES" sz="1200" b="1" i="0" u="none" strike="noStrike" kern="1200" baseline="0" dirty="0">
                <a:solidFill>
                  <a:schemeClr val="tx1"/>
                </a:solidFill>
                <a:latin typeface="Arial" charset="0"/>
                <a:ea typeface="+mn-ea"/>
                <a:cs typeface="+mn-cs"/>
              </a:rPr>
              <a:t>El propósito de la Actividad #1: </a:t>
            </a:r>
            <a:endParaRPr lang="es-ES" sz="1200" b="0" i="0" u="none" strike="noStrike" kern="1200" baseline="0" dirty="0">
              <a:solidFill>
                <a:schemeClr val="tx1"/>
              </a:solidFill>
              <a:latin typeface="Arial" charset="0"/>
              <a:ea typeface="+mn-ea"/>
              <a:cs typeface="+mn-cs"/>
            </a:endParaRPr>
          </a:p>
          <a:p>
            <a:r>
              <a:rPr lang="es-ES" sz="1200" b="0" i="0" u="none" strike="noStrike" kern="1200" baseline="0" dirty="0">
                <a:solidFill>
                  <a:schemeClr val="tx1"/>
                </a:solidFill>
                <a:latin typeface="Arial" charset="0"/>
                <a:ea typeface="+mn-ea"/>
                <a:cs typeface="+mn-cs"/>
              </a:rPr>
              <a:t>Darle la oportunidad a las parejas para que vean que muchas de las cualidades necesarias para un matrimonio exitoso se pueden aprender y ejercitar en la práctica de la PNF y transferirse a otras aéreas de su vida juntos. </a:t>
            </a:r>
          </a:p>
          <a:p>
            <a:r>
              <a:rPr lang="es-ES" sz="1200" b="0" i="0" u="none" strike="noStrike" kern="1200" baseline="0" dirty="0">
                <a:solidFill>
                  <a:schemeClr val="tx1"/>
                </a:solidFill>
                <a:latin typeface="Arial" charset="0"/>
                <a:ea typeface="+mn-ea"/>
                <a:cs typeface="+mn-cs"/>
              </a:rPr>
              <a:t>Ejemplo: entrega, comprensión, comunicación, etc. </a:t>
            </a:r>
            <a:r>
              <a:rPr lang="es-ES" sz="1200" b="1" i="0" u="none" strike="noStrike" kern="1200" baseline="0" dirty="0">
                <a:solidFill>
                  <a:schemeClr val="tx1"/>
                </a:solidFill>
                <a:latin typeface="Arial" charset="0"/>
                <a:ea typeface="+mn-ea"/>
                <a:cs typeface="+mn-cs"/>
              </a:rPr>
              <a:t>Referir a esta actividad al final de la clase para permitirles ver como estas cualidades serán utilizadas en la práctica de PNF dándoles las herramientas necesarias para una relación saludable. </a:t>
            </a:r>
            <a:endParaRPr lang="es-ES" sz="1200" b="0" i="0" u="none" strike="noStrike" kern="1200" baseline="0" dirty="0">
              <a:solidFill>
                <a:schemeClr val="tx1"/>
              </a:solidFill>
              <a:latin typeface="Arial" charset="0"/>
              <a:ea typeface="+mn-ea"/>
              <a:cs typeface="+mn-cs"/>
            </a:endParaRPr>
          </a:p>
          <a:p>
            <a:endParaRPr lang="es-ES" sz="1200" b="0" i="0" u="none" strike="noStrike" kern="1200" baseline="0" dirty="0">
              <a:solidFill>
                <a:schemeClr val="tx1"/>
              </a:solidFill>
              <a:latin typeface="Arial" charset="0"/>
              <a:ea typeface="+mn-ea"/>
              <a:cs typeface="+mn-cs"/>
            </a:endParaRPr>
          </a:p>
          <a:p>
            <a:r>
              <a:rPr lang="en-US" sz="1200" b="1" i="0" u="none" strike="noStrike" kern="1200" baseline="0" dirty="0" err="1">
                <a:solidFill>
                  <a:schemeClr val="tx1"/>
                </a:solidFill>
                <a:latin typeface="Arial" charset="0"/>
                <a:ea typeface="+mn-ea"/>
                <a:cs typeface="+mn-cs"/>
              </a:rPr>
              <a:t>Actividad</a:t>
            </a:r>
            <a:r>
              <a:rPr lang="en-US" sz="1200" b="1" i="0" u="none" strike="noStrike" kern="1200" baseline="0" dirty="0">
                <a:solidFill>
                  <a:schemeClr val="tx1"/>
                </a:solidFill>
                <a:latin typeface="Arial" charset="0"/>
                <a:ea typeface="+mn-ea"/>
                <a:cs typeface="+mn-cs"/>
              </a:rPr>
              <a:t> #1 (</a:t>
            </a:r>
            <a:r>
              <a:rPr lang="en-US" sz="1200" b="1" i="0" u="none" strike="noStrike" kern="1200" baseline="0" dirty="0" err="1">
                <a:solidFill>
                  <a:schemeClr val="tx1"/>
                </a:solidFill>
                <a:latin typeface="Arial" charset="0"/>
                <a:ea typeface="+mn-ea"/>
                <a:cs typeface="+mn-cs"/>
              </a:rPr>
              <a:t>opcional</a:t>
            </a:r>
            <a:r>
              <a:rPr lang="en-US" sz="1200" b="1" i="0" u="none" strike="noStrike" kern="1200" baseline="0" dirty="0">
                <a:solidFill>
                  <a:schemeClr val="tx1"/>
                </a:solidFill>
                <a:latin typeface="Arial" charset="0"/>
                <a:ea typeface="+mn-ea"/>
                <a:cs typeface="+mn-cs"/>
              </a:rPr>
              <a:t>) </a:t>
            </a:r>
            <a:endParaRPr lang="en-US" sz="1200" b="0" i="0" u="none" strike="noStrike" kern="1200" baseline="0" dirty="0">
              <a:solidFill>
                <a:schemeClr val="tx1"/>
              </a:solidFill>
              <a:latin typeface="Arial" charset="0"/>
              <a:ea typeface="+mn-ea"/>
              <a:cs typeface="+mn-cs"/>
            </a:endParaRPr>
          </a:p>
          <a:p>
            <a:r>
              <a:rPr lang="es-ES" sz="1200" b="1" i="0" u="none" strike="noStrike" kern="1200" baseline="0" dirty="0">
                <a:solidFill>
                  <a:schemeClr val="tx1"/>
                </a:solidFill>
                <a:latin typeface="Arial" charset="0"/>
                <a:ea typeface="+mn-ea"/>
                <a:cs typeface="+mn-cs"/>
              </a:rPr>
              <a:t>Hoja de Cualidades </a:t>
            </a:r>
            <a:r>
              <a:rPr lang="es-ES" sz="1200" b="0" i="0" u="none" strike="noStrike" kern="1200" baseline="0" dirty="0">
                <a:solidFill>
                  <a:schemeClr val="tx1"/>
                </a:solidFill>
                <a:latin typeface="Arial" charset="0"/>
                <a:ea typeface="+mn-ea"/>
                <a:cs typeface="+mn-cs"/>
              </a:rPr>
              <a:t>(de paquete de Información) </a:t>
            </a:r>
          </a:p>
          <a:p>
            <a:r>
              <a:rPr lang="es-ES" sz="1200" b="0" i="1" u="none" strike="noStrike" kern="1200" baseline="0" dirty="0">
                <a:solidFill>
                  <a:schemeClr val="tx1"/>
                </a:solidFill>
                <a:latin typeface="Arial" charset="0"/>
                <a:ea typeface="+mn-ea"/>
                <a:cs typeface="+mn-cs"/>
              </a:rPr>
              <a:t>Anima a las parejas a enlistar las cualidades que ayudaran a que dure su matrimonio. Sugiere que a lo mejor ya tienen alguna cualidad o desean desarrollarla en el futuro. Diles que esto no es un examen que se tiene que entregar. Dales unos 5 min. Para completar la actividad, Pide un voluntario para escribir en el pizarrón, y diles que luego volverás de nuevo a esto. Les puedes pedir que te recuerden después. </a:t>
            </a:r>
            <a:endParaRPr lang="es-ES" sz="1200" b="0" i="0" u="none" strike="noStrike" kern="1200" baseline="0" dirty="0">
              <a:solidFill>
                <a:schemeClr val="tx1"/>
              </a:solidFill>
              <a:latin typeface="Arial" charset="0"/>
              <a:ea typeface="+mn-ea"/>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A39072B4-F8EE-4B93-9AA6-1917E7F30B14}" type="slidenum">
              <a:rPr lang="en-US" smtClean="0"/>
              <a:pPr/>
              <a:t>20</a:t>
            </a:fld>
            <a:endParaRPr lang="en-US" dirty="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r>
              <a:rPr lang="es-ES" sz="1200" b="0" i="0" u="none" strike="noStrike" kern="1200" baseline="0" dirty="0">
                <a:solidFill>
                  <a:schemeClr val="tx1"/>
                </a:solidFill>
                <a:latin typeface="Arial" charset="0"/>
                <a:ea typeface="+mn-ea"/>
                <a:cs typeface="+mn-cs"/>
              </a:rPr>
              <a:t>Además de la responsabilidad de actuar libremente, de ser fieles, de darnos total y fructíferamente en nuestro matrimonio, la Iglesia nos llama también a ser responsables y generosos al tomar nuestra decisión de evitar o logar un embarazo. </a:t>
            </a:r>
          </a:p>
          <a:p>
            <a:r>
              <a:rPr lang="es-ES" sz="1200" b="0" i="0" u="none" strike="noStrike" kern="1200" baseline="0" dirty="0">
                <a:solidFill>
                  <a:schemeClr val="tx1"/>
                </a:solidFill>
                <a:latin typeface="Arial" charset="0"/>
                <a:ea typeface="+mn-ea"/>
                <a:cs typeface="+mn-cs"/>
              </a:rPr>
              <a:t>Los bebes siempre son una bendición no una carga como la llama la sociedad. Claro que hay retos y frustraciones que vienen con el cuidado de los niños pero las bendiciones que traen a la familia son más grandes. Dios no ayudara con esos retos y </a:t>
            </a:r>
          </a:p>
          <a:p>
            <a:r>
              <a:rPr lang="en-US" sz="1200" b="0" i="0" u="none" strike="noStrike" kern="1200" baseline="0" dirty="0">
                <a:solidFill>
                  <a:schemeClr val="tx1"/>
                </a:solidFill>
                <a:latin typeface="Arial" charset="0"/>
                <a:ea typeface="+mn-ea"/>
                <a:cs typeface="+mn-cs"/>
              </a:rPr>
              <a:t>(click) (</a:t>
            </a:r>
            <a:r>
              <a:rPr lang="en-US" sz="1200" b="0" i="1" u="none" strike="noStrike" kern="1200" baseline="0" dirty="0">
                <a:solidFill>
                  <a:schemeClr val="tx1"/>
                </a:solidFill>
                <a:latin typeface="Arial" charset="0"/>
                <a:ea typeface="+mn-ea"/>
                <a:cs typeface="+mn-cs"/>
              </a:rPr>
              <a:t>Bible quote comes up) </a:t>
            </a:r>
            <a:endParaRPr lang="en-US" sz="1200" b="0" i="0" u="none" strike="noStrike" kern="1200" baseline="0" dirty="0">
              <a:solidFill>
                <a:schemeClr val="tx1"/>
              </a:solidFill>
              <a:latin typeface="Arial" charset="0"/>
              <a:ea typeface="+mn-ea"/>
              <a:cs typeface="+mn-cs"/>
            </a:endParaRPr>
          </a:p>
          <a:p>
            <a:r>
              <a:rPr lang="es-ES" sz="1200" b="0" i="0" u="none" strike="noStrike" kern="1200" baseline="0" dirty="0">
                <a:solidFill>
                  <a:schemeClr val="tx1"/>
                </a:solidFill>
                <a:latin typeface="Arial" charset="0"/>
                <a:ea typeface="+mn-ea"/>
                <a:cs typeface="+mn-cs"/>
              </a:rPr>
              <a:t>Los niños nos ayudan a crecer en santidad y para ser mejores personas al criarlos. </a:t>
            </a:r>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2F8677FB-1E8F-4EA4-84AB-77C68EAC96AC}" type="slidenum">
              <a:rPr lang="en-US" smtClean="0"/>
              <a:pPr/>
              <a:t>21</a:t>
            </a:fld>
            <a:endParaRPr lang="en-US" dirty="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r>
              <a:rPr lang="en-US" sz="1200" b="1" i="0" u="none" strike="noStrike" kern="1200" baseline="0" dirty="0" err="1">
                <a:solidFill>
                  <a:schemeClr val="tx1"/>
                </a:solidFill>
                <a:latin typeface="Arial" charset="0"/>
                <a:ea typeface="+mn-ea"/>
                <a:cs typeface="+mn-cs"/>
              </a:rPr>
              <a:t>Paternidad</a:t>
            </a:r>
            <a:r>
              <a:rPr lang="en-US" sz="1200" b="1" i="0" u="none" strike="noStrike" kern="1200" baseline="0" dirty="0">
                <a:solidFill>
                  <a:schemeClr val="tx1"/>
                </a:solidFill>
                <a:latin typeface="Arial" charset="0"/>
                <a:ea typeface="+mn-ea"/>
                <a:cs typeface="+mn-cs"/>
              </a:rPr>
              <a:t> </a:t>
            </a:r>
            <a:r>
              <a:rPr lang="en-US" sz="1200" b="1" i="0" u="none" strike="noStrike" kern="1200" baseline="0" dirty="0" err="1">
                <a:solidFill>
                  <a:schemeClr val="tx1"/>
                </a:solidFill>
                <a:latin typeface="Arial" charset="0"/>
                <a:ea typeface="+mn-ea"/>
                <a:cs typeface="+mn-cs"/>
              </a:rPr>
              <a:t>Responsable</a:t>
            </a:r>
            <a:r>
              <a:rPr lang="en-US" sz="1200" b="1" i="0" u="none" strike="noStrike" kern="1200" baseline="0" dirty="0">
                <a:solidFill>
                  <a:schemeClr val="tx1"/>
                </a:solidFill>
                <a:latin typeface="Arial" charset="0"/>
                <a:ea typeface="+mn-ea"/>
                <a:cs typeface="+mn-cs"/>
              </a:rPr>
              <a:t> </a:t>
            </a:r>
            <a:endParaRPr lang="en-US" sz="1200" b="0" i="0" u="none" strike="noStrike" kern="1200" baseline="0" dirty="0">
              <a:solidFill>
                <a:schemeClr val="tx1"/>
              </a:solidFill>
              <a:latin typeface="Arial" charset="0"/>
              <a:ea typeface="+mn-ea"/>
              <a:cs typeface="+mn-cs"/>
            </a:endParaRPr>
          </a:p>
          <a:p>
            <a:r>
              <a:rPr lang="es-ES" sz="1200" b="0" i="0" u="none" strike="noStrike" kern="1200" baseline="0" dirty="0">
                <a:solidFill>
                  <a:schemeClr val="tx1"/>
                </a:solidFill>
                <a:latin typeface="Arial" charset="0"/>
                <a:ea typeface="+mn-ea"/>
                <a:cs typeface="+mn-cs"/>
              </a:rPr>
              <a:t>¿Acaso el ser “fructífero” significa que tenemos que tener todos los hijos que nuestros cuerpos sean capaces de reproducir? </a:t>
            </a:r>
          </a:p>
          <a:p>
            <a:r>
              <a:rPr lang="es-ES" sz="1200" b="0" i="0" u="none" strike="noStrike" kern="1200" baseline="0" dirty="0">
                <a:solidFill>
                  <a:schemeClr val="tx1"/>
                </a:solidFill>
                <a:latin typeface="Arial" charset="0"/>
                <a:ea typeface="+mn-ea"/>
                <a:cs typeface="+mn-cs"/>
              </a:rPr>
              <a:t>…. de no ser así ¿significa que somos egoístas? </a:t>
            </a:r>
          </a:p>
          <a:p>
            <a:r>
              <a:rPr lang="es-ES" sz="1200" b="0" i="0" u="none" strike="noStrike" kern="1200" baseline="0" dirty="0">
                <a:solidFill>
                  <a:schemeClr val="tx1"/>
                </a:solidFill>
                <a:latin typeface="Arial" charset="0"/>
                <a:ea typeface="+mn-ea"/>
                <a:cs typeface="+mn-cs"/>
              </a:rPr>
              <a:t>¿Acaso nos podremos llamar generosos cuando, después de tener los consabidos ‘un hijo y una hija”, nunca mas nos volvemos a preguntar seriamente si “deberíamos tener más hijos”? </a:t>
            </a:r>
          </a:p>
          <a:p>
            <a:r>
              <a:rPr lang="es-ES" sz="1200" b="0" i="0" u="none" strike="noStrike" kern="1200" baseline="0" dirty="0" err="1">
                <a:solidFill>
                  <a:schemeClr val="tx1"/>
                </a:solidFill>
                <a:latin typeface="Arial" charset="0"/>
                <a:ea typeface="+mn-ea"/>
                <a:cs typeface="+mn-cs"/>
              </a:rPr>
              <a:t>Humanae</a:t>
            </a:r>
            <a:r>
              <a:rPr lang="es-ES" sz="1200" b="0" i="0" u="none" strike="noStrike" kern="1200" baseline="0" dirty="0">
                <a:solidFill>
                  <a:schemeClr val="tx1"/>
                </a:solidFill>
                <a:latin typeface="Arial" charset="0"/>
                <a:ea typeface="+mn-ea"/>
                <a:cs typeface="+mn-cs"/>
              </a:rPr>
              <a:t> Vitae escrita por Papa Paulo VI -después de la píldora-vuelve a afirmar la constante enseñanza de la Iglesia, que dice: </a:t>
            </a:r>
          </a:p>
          <a:p>
            <a:r>
              <a:rPr lang="en-US" sz="1200" b="0" i="1" u="none" strike="noStrike" kern="1200" baseline="0" dirty="0">
                <a:solidFill>
                  <a:schemeClr val="tx1"/>
                </a:solidFill>
                <a:latin typeface="Arial" charset="0"/>
                <a:ea typeface="+mn-ea"/>
                <a:cs typeface="+mn-cs"/>
              </a:rPr>
              <a:t>(read from Script) </a:t>
            </a:r>
            <a:endParaRPr lang="en-US" sz="1200" b="0" i="0" u="none" strike="noStrike" kern="1200" baseline="0" dirty="0">
              <a:solidFill>
                <a:schemeClr val="tx1"/>
              </a:solidFill>
              <a:latin typeface="Arial" charset="0"/>
              <a:ea typeface="+mn-ea"/>
              <a:cs typeface="+mn-cs"/>
            </a:endParaRPr>
          </a:p>
          <a:p>
            <a:r>
              <a:rPr lang="es-ES" sz="1200" b="0" i="0" u="none" strike="noStrike" kern="1200" baseline="0" dirty="0">
                <a:solidFill>
                  <a:schemeClr val="tx1"/>
                </a:solidFill>
                <a:latin typeface="Arial" charset="0"/>
                <a:ea typeface="+mn-ea"/>
                <a:cs typeface="+mn-cs"/>
              </a:rPr>
              <a:t>“En relación a las condiciones físicas, económicas, psicológicas y sociales, la paternidad responsable se pone en práctica ya sea con la deliberación ponderada y generosa de tener una familia numerosa; ya sea con la decisión, tomada por graves motivos y en el respeto a la ley moral, de evitar un nuevo nacimiento durante algún tiempo o por tiempo indefinido.” (</a:t>
            </a:r>
            <a:r>
              <a:rPr lang="es-ES" sz="1200" b="0" i="1" u="none" strike="noStrike" kern="1200" baseline="0" dirty="0" err="1">
                <a:solidFill>
                  <a:schemeClr val="tx1"/>
                </a:solidFill>
                <a:latin typeface="Arial" charset="0"/>
                <a:ea typeface="+mn-ea"/>
                <a:cs typeface="+mn-cs"/>
              </a:rPr>
              <a:t>Humanae</a:t>
            </a:r>
            <a:r>
              <a:rPr lang="es-ES" sz="1200" b="0" i="1" u="none" strike="noStrike" kern="1200" baseline="0" dirty="0">
                <a:solidFill>
                  <a:schemeClr val="tx1"/>
                </a:solidFill>
                <a:latin typeface="Arial" charset="0"/>
                <a:ea typeface="+mn-ea"/>
                <a:cs typeface="+mn-cs"/>
              </a:rPr>
              <a:t> Vitae 10) </a:t>
            </a:r>
            <a:endParaRPr lang="es-ES" sz="1200" b="0" i="0" u="none" strike="noStrike" kern="1200" baseline="0" dirty="0">
              <a:solidFill>
                <a:schemeClr val="tx1"/>
              </a:solidFill>
              <a:latin typeface="Arial" charset="0"/>
              <a:ea typeface="+mn-ea"/>
              <a:cs typeface="+mn-cs"/>
            </a:endParaRPr>
          </a:p>
          <a:p>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8DDEB7DE-5367-41EA-91C4-0C29488D4158}" type="slidenum">
              <a:rPr lang="en-US" smtClean="0"/>
              <a:pPr/>
              <a:t>22</a:t>
            </a:fld>
            <a:endParaRPr lang="en-US" dirty="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r>
              <a:rPr lang="es-ES" sz="1200" b="0" i="0" u="none" strike="noStrike" kern="1200" baseline="0" dirty="0">
                <a:solidFill>
                  <a:schemeClr val="tx1"/>
                </a:solidFill>
                <a:latin typeface="Arial" charset="0"/>
                <a:ea typeface="+mn-ea"/>
                <a:cs typeface="+mn-cs"/>
              </a:rPr>
              <a:t>(</a:t>
            </a:r>
            <a:r>
              <a:rPr lang="es-ES" sz="1200" b="0" i="0" u="none" strike="noStrike" kern="1200" baseline="0" dirty="0" err="1">
                <a:solidFill>
                  <a:schemeClr val="tx1"/>
                </a:solidFill>
                <a:latin typeface="Arial" charset="0"/>
                <a:ea typeface="+mn-ea"/>
                <a:cs typeface="+mn-cs"/>
              </a:rPr>
              <a:t>click</a:t>
            </a:r>
            <a:r>
              <a:rPr lang="es-ES" sz="1200" b="0" i="0" u="none" strike="noStrike" kern="1200" baseline="0" dirty="0">
                <a:solidFill>
                  <a:schemeClr val="tx1"/>
                </a:solidFill>
                <a:latin typeface="Arial" charset="0"/>
                <a:ea typeface="+mn-ea"/>
                <a:cs typeface="+mn-cs"/>
              </a:rPr>
              <a:t>) </a:t>
            </a:r>
            <a:r>
              <a:rPr lang="es-ES" sz="1200" b="0" i="1" u="none" strike="noStrike" kern="1200" baseline="0" dirty="0">
                <a:solidFill>
                  <a:schemeClr val="tx1"/>
                </a:solidFill>
                <a:latin typeface="Arial" charset="0"/>
                <a:ea typeface="+mn-ea"/>
                <a:cs typeface="+mn-cs"/>
              </a:rPr>
              <a:t>*Pídale a un voluntario que lea esta parte) </a:t>
            </a:r>
            <a:endParaRPr lang="es-ES" sz="1200" b="0" i="0" u="none" strike="noStrike" kern="1200" baseline="0" dirty="0">
              <a:solidFill>
                <a:schemeClr val="tx1"/>
              </a:solidFill>
              <a:latin typeface="Arial" charset="0"/>
              <a:ea typeface="+mn-ea"/>
              <a:cs typeface="+mn-cs"/>
            </a:endParaRPr>
          </a:p>
          <a:p>
            <a:r>
              <a:rPr lang="es-ES" sz="1200" b="0" i="0" u="none" strike="noStrike" kern="1200" baseline="0" dirty="0">
                <a:solidFill>
                  <a:schemeClr val="tx1"/>
                </a:solidFill>
                <a:latin typeface="Arial" charset="0"/>
                <a:ea typeface="+mn-ea"/>
                <a:cs typeface="+mn-cs"/>
              </a:rPr>
              <a:t>“Por consiguiente, si para espaciar los nacimientos existen serios motivos, derivados de las condiciones físicas o psicológicas de los cónyuges, o de circunstancias exteriores, la Iglesia enseña que entonces es licito tener en cuenta los ritmos naturales inmanentes a las funciones generadoras para usar del matrimonio solo los períodos infecundos y así regular la natalidad sin ofender los principios morales que acabamos de recordar.” (</a:t>
            </a:r>
            <a:r>
              <a:rPr lang="es-ES" sz="1200" b="0" i="1" u="none" strike="noStrike" kern="1200" baseline="0" dirty="0" err="1">
                <a:solidFill>
                  <a:schemeClr val="tx1"/>
                </a:solidFill>
                <a:latin typeface="Arial" charset="0"/>
                <a:ea typeface="+mn-ea"/>
                <a:cs typeface="+mn-cs"/>
              </a:rPr>
              <a:t>Humanae</a:t>
            </a:r>
            <a:r>
              <a:rPr lang="es-ES" sz="1200" b="0" i="1" u="none" strike="noStrike" kern="1200" baseline="0" dirty="0">
                <a:solidFill>
                  <a:schemeClr val="tx1"/>
                </a:solidFill>
                <a:latin typeface="Arial" charset="0"/>
                <a:ea typeface="+mn-ea"/>
                <a:cs typeface="+mn-cs"/>
              </a:rPr>
              <a:t> Vitae 16) </a:t>
            </a:r>
            <a:endParaRPr lang="es-ES" sz="1200" b="0" i="0" u="none" strike="noStrike" kern="1200" baseline="0" dirty="0">
              <a:solidFill>
                <a:schemeClr val="tx1"/>
              </a:solidFill>
              <a:latin typeface="Arial" charset="0"/>
              <a:ea typeface="+mn-ea"/>
              <a:cs typeface="+mn-cs"/>
            </a:endParaRPr>
          </a:p>
          <a:p>
            <a:r>
              <a:rPr lang="es-ES" sz="1200" b="0" i="0" u="none" strike="noStrike" kern="1200" baseline="0" dirty="0">
                <a:solidFill>
                  <a:schemeClr val="tx1"/>
                </a:solidFill>
                <a:latin typeface="Arial" charset="0"/>
                <a:ea typeface="+mn-ea"/>
                <a:cs typeface="+mn-cs"/>
              </a:rPr>
              <a:t>Par sumar: La Paternidad Responsable comienza por estar conscientes –en el momento en que escogemos tener relaciones sexuales- del hecho de que existe la posibilidad de que pudiésemos concebir un hijo de ese acto en particular. Somos aconsejados por la iglesia a actuar responsablemente y con generosidad al en ambas decisiones de tener otro bebe o de evitar un embarazo. Habrá tiempo en el matrimonio cuando habrán buenas razones para evitar o tener otro bebe. Una pareja que usa la PNF aprenderá a reconocer cuando están fértiles y abstenerse a ese tiempo. Esto no viola sus votos pero los refuerza. </a:t>
            </a:r>
          </a:p>
          <a:p>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6571AE40-2811-4A9D-A4B4-3174D6D83C8C}" type="slidenum">
              <a:rPr lang="en-US" smtClean="0"/>
              <a:pPr/>
              <a:t>23</a:t>
            </a:fld>
            <a:endParaRPr lang="en-US" dirty="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r>
              <a:rPr lang="es-ES" sz="1200" b="0" i="0" u="none" strike="noStrike" kern="1200" baseline="0" dirty="0">
                <a:solidFill>
                  <a:schemeClr val="tx1"/>
                </a:solidFill>
                <a:latin typeface="Arial" charset="0"/>
                <a:ea typeface="+mn-ea"/>
                <a:cs typeface="+mn-cs"/>
              </a:rPr>
              <a:t>Cuando la surge platica de tener bebes nos preguntan de dos muy diferentes cosas; </a:t>
            </a:r>
          </a:p>
          <a:p>
            <a:r>
              <a:rPr lang="es-ES" sz="1200" b="1" i="0" u="none" strike="noStrike" kern="1200" baseline="0" dirty="0">
                <a:solidFill>
                  <a:schemeClr val="tx1"/>
                </a:solidFill>
                <a:latin typeface="Arial" charset="0"/>
                <a:ea typeface="+mn-ea"/>
                <a:cs typeface="+mn-cs"/>
              </a:rPr>
              <a:t>La Sociedad pregunta</a:t>
            </a:r>
            <a:r>
              <a:rPr lang="es-ES" sz="1200" b="0" i="0" u="none" strike="noStrike" kern="1200" baseline="0" dirty="0">
                <a:solidFill>
                  <a:schemeClr val="tx1"/>
                </a:solidFill>
                <a:latin typeface="Arial" charset="0"/>
                <a:ea typeface="+mn-ea"/>
                <a:cs typeface="+mn-cs"/>
              </a:rPr>
              <a:t>, ¿Por qué tener otro bebe? </a:t>
            </a:r>
          </a:p>
          <a:p>
            <a:r>
              <a:rPr lang="es-ES" sz="1200" b="1" i="0" u="none" strike="noStrike" kern="1200" baseline="0" dirty="0">
                <a:solidFill>
                  <a:schemeClr val="tx1"/>
                </a:solidFill>
                <a:latin typeface="Arial" charset="0"/>
                <a:ea typeface="+mn-ea"/>
                <a:cs typeface="+mn-cs"/>
              </a:rPr>
              <a:t>La iglesia nos pregunta</a:t>
            </a:r>
            <a:r>
              <a:rPr lang="es-ES" sz="1200" b="0" i="0" u="none" strike="noStrike" kern="1200" baseline="0" dirty="0">
                <a:solidFill>
                  <a:schemeClr val="tx1"/>
                </a:solidFill>
                <a:latin typeface="Arial" charset="0"/>
                <a:ea typeface="+mn-ea"/>
                <a:cs typeface="+mn-cs"/>
              </a:rPr>
              <a:t>, ¿Por qué no? </a:t>
            </a:r>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E401E099-1EFC-46C6-A275-7AF8C69E7514}" type="slidenum">
              <a:rPr lang="en-US" smtClean="0"/>
              <a:pPr/>
              <a:t>24</a:t>
            </a:fld>
            <a:endParaRPr lang="en-US" dirty="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r>
              <a:rPr lang="es-ES" sz="1200" b="0" i="0" u="none" strike="noStrike" kern="1200" baseline="0" dirty="0">
                <a:solidFill>
                  <a:schemeClr val="tx1"/>
                </a:solidFill>
                <a:latin typeface="Arial" charset="0"/>
                <a:ea typeface="+mn-ea"/>
                <a:cs typeface="+mn-cs"/>
              </a:rPr>
              <a:t>Cuando la pareja evita la relación sexual durante los tiempos posiblemente fértiles existiendo razones justas para hacerlo, ciertos beneficios pueden ser experimentados por la pareja. Estos mismo beneficios también son experimentados por las parejas comprometidas a casarse al practican la abstinencia antes de su boda. </a:t>
            </a:r>
          </a:p>
          <a:p>
            <a:r>
              <a:rPr lang="es-ES" sz="1200" b="0" i="0" u="none" strike="noStrike" kern="1200" baseline="0" dirty="0">
                <a:solidFill>
                  <a:schemeClr val="tx1"/>
                </a:solidFill>
                <a:latin typeface="Arial" charset="0"/>
                <a:ea typeface="+mn-ea"/>
                <a:cs typeface="+mn-cs"/>
              </a:rPr>
              <a:t> </a:t>
            </a:r>
            <a:r>
              <a:rPr lang="es-ES" sz="1200" b="1" i="0" u="none" strike="noStrike" kern="1200" baseline="0" dirty="0">
                <a:solidFill>
                  <a:schemeClr val="tx1"/>
                </a:solidFill>
                <a:latin typeface="Arial" charset="0"/>
                <a:ea typeface="+mn-ea"/>
                <a:cs typeface="+mn-cs"/>
              </a:rPr>
              <a:t>Mejor comunicación: </a:t>
            </a:r>
            <a:r>
              <a:rPr lang="es-ES" sz="1200" b="0" i="0" u="none" strike="noStrike" kern="1200" baseline="0" dirty="0">
                <a:solidFill>
                  <a:schemeClr val="tx1"/>
                </a:solidFill>
                <a:latin typeface="Arial" charset="0"/>
                <a:ea typeface="+mn-ea"/>
                <a:cs typeface="+mn-cs"/>
              </a:rPr>
              <a:t>El tener que hablar sobre su disposición para tener un bebé, compromete a la pareja a tener que hablar abiertamente también sobre sus necesidades sexuales y sus deseos. El discutir sus motivos y tomar juntos las decisiones sobre esta área alimenta la comunicación en otras áreas. </a:t>
            </a:r>
          </a:p>
          <a:p>
            <a:endParaRPr lang="en-US" sz="1200" b="0" i="0" u="none" strike="noStrike" kern="1200" baseline="0" dirty="0">
              <a:solidFill>
                <a:schemeClr val="tx1"/>
              </a:solidFill>
              <a:latin typeface="Arial" charset="0"/>
              <a:ea typeface="+mn-ea"/>
              <a:cs typeface="+mn-cs"/>
            </a:endParaRPr>
          </a:p>
          <a:p>
            <a:r>
              <a:rPr lang="en-US" sz="1200" b="1" i="0" u="none" strike="noStrike" kern="1200" baseline="0" dirty="0">
                <a:solidFill>
                  <a:schemeClr val="tx1"/>
                </a:solidFill>
                <a:latin typeface="Arial" charset="0"/>
                <a:ea typeface="+mn-ea"/>
                <a:cs typeface="+mn-cs"/>
              </a:rPr>
              <a:t>(Click) </a:t>
            </a:r>
            <a:endParaRPr lang="en-US" sz="1200" b="0" i="0" u="none" strike="noStrike" kern="1200" baseline="0" dirty="0">
              <a:solidFill>
                <a:schemeClr val="tx1"/>
              </a:solidFill>
              <a:latin typeface="Arial" charset="0"/>
              <a:ea typeface="+mn-ea"/>
              <a:cs typeface="+mn-cs"/>
            </a:endParaRPr>
          </a:p>
          <a:p>
            <a:r>
              <a:rPr lang="es-ES" sz="1200" b="0" i="0" u="none" strike="noStrike" kern="1200" baseline="0" dirty="0">
                <a:solidFill>
                  <a:schemeClr val="tx1"/>
                </a:solidFill>
                <a:latin typeface="Arial" charset="0"/>
                <a:ea typeface="+mn-ea"/>
                <a:cs typeface="+mn-cs"/>
              </a:rPr>
              <a:t> </a:t>
            </a:r>
            <a:r>
              <a:rPr lang="es-ES" sz="1200" b="1" i="0" u="none" strike="noStrike" kern="1200" baseline="0" dirty="0">
                <a:solidFill>
                  <a:schemeClr val="tx1"/>
                </a:solidFill>
                <a:latin typeface="Arial" charset="0"/>
                <a:ea typeface="+mn-ea"/>
                <a:cs typeface="+mn-cs"/>
              </a:rPr>
              <a:t>Entusiasmo Continuo: (mejor intimidad) </a:t>
            </a:r>
            <a:r>
              <a:rPr lang="es-ES" sz="1200" b="0" i="0" u="none" strike="noStrike" kern="1200" baseline="0" dirty="0">
                <a:solidFill>
                  <a:schemeClr val="tx1"/>
                </a:solidFill>
                <a:latin typeface="Arial" charset="0"/>
                <a:ea typeface="+mn-ea"/>
                <a:cs typeface="+mn-cs"/>
              </a:rPr>
              <a:t>Las parejas aprenden a expresarse su amor y afecto de formas no genitales durante el tiempo fértil, con lo que fomentan la intimidad, aun si no pueden disponer del coito. </a:t>
            </a:r>
          </a:p>
          <a:p>
            <a:endParaRPr lang="en-US" sz="1200" b="0" i="0" u="none" strike="noStrike" kern="1200" baseline="0" dirty="0">
              <a:solidFill>
                <a:schemeClr val="tx1"/>
              </a:solidFill>
              <a:latin typeface="Arial" charset="0"/>
              <a:ea typeface="+mn-ea"/>
              <a:cs typeface="+mn-cs"/>
            </a:endParaRPr>
          </a:p>
          <a:p>
            <a:r>
              <a:rPr lang="en-US" sz="1200" b="1" i="0" u="none" strike="noStrike" kern="1200" baseline="0" dirty="0">
                <a:solidFill>
                  <a:schemeClr val="tx1"/>
                </a:solidFill>
                <a:latin typeface="Arial" charset="0"/>
                <a:ea typeface="+mn-ea"/>
                <a:cs typeface="+mn-cs"/>
              </a:rPr>
              <a:t>(Click) </a:t>
            </a:r>
            <a:endParaRPr lang="en-US" sz="1200" b="0" i="0" u="none" strike="noStrike" kern="1200" baseline="0" dirty="0">
              <a:solidFill>
                <a:schemeClr val="tx1"/>
              </a:solidFill>
              <a:latin typeface="Arial" charset="0"/>
              <a:ea typeface="+mn-ea"/>
              <a:cs typeface="+mn-cs"/>
            </a:endParaRPr>
          </a:p>
          <a:p>
            <a:r>
              <a:rPr lang="es-ES" sz="1200" b="0" i="0" u="none" strike="noStrike" kern="1200" baseline="0" dirty="0">
                <a:solidFill>
                  <a:schemeClr val="tx1"/>
                </a:solidFill>
                <a:latin typeface="Arial" charset="0"/>
                <a:ea typeface="+mn-ea"/>
                <a:cs typeface="+mn-cs"/>
              </a:rPr>
              <a:t> </a:t>
            </a:r>
            <a:r>
              <a:rPr lang="es-ES" sz="1200" b="1" i="0" u="none" strike="noStrike" kern="1200" baseline="0" dirty="0">
                <a:solidFill>
                  <a:schemeClr val="tx1"/>
                </a:solidFill>
                <a:latin typeface="Arial" charset="0"/>
                <a:ea typeface="+mn-ea"/>
                <a:cs typeface="+mn-cs"/>
              </a:rPr>
              <a:t>La adquisición de auto-dominio: </a:t>
            </a:r>
            <a:r>
              <a:rPr lang="es-ES" sz="1200" b="0" i="0" u="none" strike="noStrike" kern="1200" baseline="0" dirty="0">
                <a:solidFill>
                  <a:schemeClr val="tx1"/>
                </a:solidFill>
                <a:latin typeface="Arial" charset="0"/>
                <a:ea typeface="+mn-ea"/>
                <a:cs typeface="+mn-cs"/>
              </a:rPr>
              <a:t>El hacer el amor se vuelve una elección, mediante la cual nos hacemos libres de recibir o de darnos el uno al otro. Dejamos de estar sujetos a nuestras pasiones o a nuestros sentimientos. </a:t>
            </a:r>
          </a:p>
          <a:p>
            <a:endParaRPr lang="en-US" sz="1200" b="0" i="0" u="none" strike="noStrike" kern="1200" baseline="0" dirty="0">
              <a:solidFill>
                <a:schemeClr val="tx1"/>
              </a:solidFill>
              <a:latin typeface="Arial" charset="0"/>
              <a:ea typeface="+mn-ea"/>
              <a:cs typeface="+mn-cs"/>
            </a:endParaRPr>
          </a:p>
          <a:p>
            <a:r>
              <a:rPr lang="en-US" sz="1200" b="1" i="0" u="none" strike="noStrike" kern="1200" baseline="0" dirty="0">
                <a:solidFill>
                  <a:schemeClr val="tx1"/>
                </a:solidFill>
                <a:latin typeface="Arial" charset="0"/>
                <a:ea typeface="+mn-ea"/>
                <a:cs typeface="+mn-cs"/>
              </a:rPr>
              <a:t>(Click) </a:t>
            </a:r>
            <a:endParaRPr lang="en-US" sz="1200" b="0" i="0" u="none" strike="noStrike" kern="1200" baseline="0" dirty="0">
              <a:solidFill>
                <a:schemeClr val="tx1"/>
              </a:solidFill>
              <a:latin typeface="Arial" charset="0"/>
              <a:ea typeface="+mn-ea"/>
              <a:cs typeface="+mn-cs"/>
            </a:endParaRPr>
          </a:p>
          <a:p>
            <a:r>
              <a:rPr lang="es-ES" sz="1200" b="0" i="0" u="none" strike="noStrike" kern="1200" baseline="0" dirty="0">
                <a:solidFill>
                  <a:schemeClr val="tx1"/>
                </a:solidFill>
                <a:latin typeface="Arial" charset="0"/>
                <a:ea typeface="+mn-ea"/>
                <a:cs typeface="+mn-cs"/>
              </a:rPr>
              <a:t> </a:t>
            </a:r>
            <a:r>
              <a:rPr lang="es-ES" sz="1200" b="1" i="0" u="none" strike="noStrike" kern="1200" baseline="0" dirty="0">
                <a:solidFill>
                  <a:schemeClr val="tx1"/>
                </a:solidFill>
                <a:latin typeface="Arial" charset="0"/>
                <a:ea typeface="+mn-ea"/>
                <a:cs typeface="+mn-cs"/>
              </a:rPr>
              <a:t>Respeto Mutuo: </a:t>
            </a:r>
            <a:r>
              <a:rPr lang="es-ES" sz="1200" b="0" i="0" u="none" strike="noStrike" kern="1200" baseline="0" dirty="0">
                <a:solidFill>
                  <a:schemeClr val="tx1"/>
                </a:solidFill>
                <a:latin typeface="Arial" charset="0"/>
                <a:ea typeface="+mn-ea"/>
                <a:cs typeface="+mn-cs"/>
              </a:rPr>
              <a:t>El hombre aprende a apreciar el bellísimamente complejo sistema reproductivo de la mujer, y el potencial que guarda para concebir a sus hijos. Ella se vuelve más que un objeto para obtener gratificación y placer. La mujer experimenta un crecimiento en la confianza hacia su esposo y en su habilidad para dominar sus deseos sexuales. Este dominio de sí mismos por parte de la mujer y del hombre es un testimonio de su amor muto y del compromiso que hicieron de compartir sus ideales. </a:t>
            </a:r>
          </a:p>
          <a:p>
            <a:endParaRPr lang="en-US" sz="1200" b="0" i="0" u="none" strike="noStrike" kern="1200" baseline="0" dirty="0">
              <a:solidFill>
                <a:schemeClr val="tx1"/>
              </a:solidFill>
              <a:latin typeface="Arial" charset="0"/>
              <a:ea typeface="+mn-ea"/>
              <a:cs typeface="+mn-cs"/>
            </a:endParaRPr>
          </a:p>
          <a:p>
            <a:r>
              <a:rPr lang="en-US" sz="1200" b="1" i="0" u="none" strike="noStrike" kern="1200" baseline="0" dirty="0">
                <a:solidFill>
                  <a:schemeClr val="tx1"/>
                </a:solidFill>
                <a:latin typeface="Arial" charset="0"/>
                <a:ea typeface="+mn-ea"/>
                <a:cs typeface="+mn-cs"/>
              </a:rPr>
              <a:t>(Click) </a:t>
            </a:r>
            <a:endParaRPr lang="en-US" sz="1200" b="0" i="0" u="none" strike="noStrike" kern="1200" baseline="0" dirty="0">
              <a:solidFill>
                <a:schemeClr val="tx1"/>
              </a:solidFill>
              <a:latin typeface="Arial" charset="0"/>
              <a:ea typeface="+mn-ea"/>
              <a:cs typeface="+mn-cs"/>
            </a:endParaRPr>
          </a:p>
          <a:p>
            <a:r>
              <a:rPr lang="es-ES" sz="1200" b="0" i="0" u="none" strike="noStrike" kern="1200" baseline="0" dirty="0">
                <a:solidFill>
                  <a:schemeClr val="tx1"/>
                </a:solidFill>
                <a:latin typeface="Arial" charset="0"/>
                <a:ea typeface="+mn-ea"/>
                <a:cs typeface="+mn-cs"/>
              </a:rPr>
              <a:t> </a:t>
            </a:r>
            <a:r>
              <a:rPr lang="es-ES" sz="1200" b="1" i="0" u="none" strike="noStrike" kern="1200" baseline="0" dirty="0">
                <a:solidFill>
                  <a:schemeClr val="tx1"/>
                </a:solidFill>
                <a:latin typeface="Arial" charset="0"/>
                <a:ea typeface="+mn-ea"/>
                <a:cs typeface="+mn-cs"/>
              </a:rPr>
              <a:t>Continuo Entusiasmo por el otro: </a:t>
            </a:r>
            <a:r>
              <a:rPr lang="es-ES" sz="1200" b="0" i="0" u="none" strike="noStrike" kern="1200" baseline="0" dirty="0">
                <a:solidFill>
                  <a:schemeClr val="tx1"/>
                </a:solidFill>
                <a:latin typeface="Arial" charset="0"/>
                <a:ea typeface="+mn-ea"/>
                <a:cs typeface="+mn-cs"/>
              </a:rPr>
              <a:t>La PNF fomenta la etapa ‘noviazgo/luna de miel’ aun años después de casados, pues en cada ciclo existen un tiempo de espera -que se convierte en ‘tiempo de anhelo’-, y un tiempo de realización –o la satisfacción del deseo por el ser amado. </a:t>
            </a:r>
          </a:p>
          <a:p>
            <a:r>
              <a:rPr lang="en-US" sz="1200" b="1" i="0" u="none" strike="noStrike" kern="1200" baseline="0" dirty="0">
                <a:solidFill>
                  <a:schemeClr val="tx1"/>
                </a:solidFill>
                <a:latin typeface="Arial" charset="0"/>
                <a:ea typeface="+mn-ea"/>
                <a:cs typeface="+mn-cs"/>
              </a:rPr>
              <a:t>(Click) </a:t>
            </a:r>
            <a:endParaRPr lang="en-US" sz="1200" b="0" i="0" u="none" strike="noStrike" kern="1200" baseline="0" dirty="0">
              <a:solidFill>
                <a:schemeClr val="tx1"/>
              </a:solidFill>
              <a:latin typeface="Arial" charset="0"/>
              <a:ea typeface="+mn-ea"/>
              <a:cs typeface="+mn-cs"/>
            </a:endParaRPr>
          </a:p>
          <a:p>
            <a:r>
              <a:rPr lang="es-ES" sz="1200" b="0" i="0" u="none" strike="noStrike" kern="1200" baseline="0" dirty="0">
                <a:solidFill>
                  <a:schemeClr val="tx1"/>
                </a:solidFill>
                <a:latin typeface="Arial" charset="0"/>
                <a:ea typeface="+mn-ea"/>
                <a:cs typeface="+mn-cs"/>
              </a:rPr>
              <a:t> </a:t>
            </a:r>
            <a:r>
              <a:rPr lang="es-ES" sz="1200" b="1" i="0" u="none" strike="noStrike" kern="1200" baseline="0" dirty="0">
                <a:solidFill>
                  <a:schemeClr val="tx1"/>
                </a:solidFill>
                <a:latin typeface="Arial" charset="0"/>
                <a:ea typeface="+mn-ea"/>
                <a:cs typeface="+mn-cs"/>
              </a:rPr>
              <a:t>Más bajo nivel del divorcio- </a:t>
            </a:r>
            <a:r>
              <a:rPr lang="es-ES" sz="1200" b="0" i="0" u="none" strike="noStrike" kern="1200" baseline="0" dirty="0">
                <a:solidFill>
                  <a:schemeClr val="tx1"/>
                </a:solidFill>
                <a:latin typeface="Arial" charset="0"/>
                <a:ea typeface="+mn-ea"/>
                <a:cs typeface="+mn-cs"/>
              </a:rPr>
              <a:t>En muchos estudios con </a:t>
            </a:r>
          </a:p>
          <a:p>
            <a:endParaRPr lang="es-ES" sz="1200" b="0" i="0" u="none" strike="noStrike" kern="1200" baseline="0" dirty="0">
              <a:solidFill>
                <a:schemeClr val="tx1"/>
              </a:solidFill>
              <a:latin typeface="Arial" charset="0"/>
              <a:ea typeface="+mn-ea"/>
              <a:cs typeface="+mn-cs"/>
            </a:endParaRPr>
          </a:p>
          <a:p>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2DD5EAF2-7896-4CC4-B54E-78CBDD6621FC}" type="slidenum">
              <a:rPr lang="en-US" smtClean="0"/>
              <a:pPr/>
              <a:t>25</a:t>
            </a:fld>
            <a:endParaRPr lang="en-US" dirty="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r>
              <a:rPr lang="es-ES" sz="1200" b="1" i="0" u="none" strike="noStrike" kern="1200" baseline="0" dirty="0">
                <a:solidFill>
                  <a:schemeClr val="tx1"/>
                </a:solidFill>
                <a:latin typeface="Arial" charset="0"/>
                <a:ea typeface="+mn-ea"/>
                <a:cs typeface="+mn-cs"/>
              </a:rPr>
              <a:t>¿Tenemos el “derecho” a los hijos por virtud de estar casados? </a:t>
            </a:r>
            <a:endParaRPr lang="es-ES" sz="1200" b="0" i="0" u="none" strike="noStrike" kern="1200" baseline="0" dirty="0">
              <a:solidFill>
                <a:schemeClr val="tx1"/>
              </a:solidFill>
              <a:latin typeface="Arial" charset="0"/>
              <a:ea typeface="+mn-ea"/>
              <a:cs typeface="+mn-cs"/>
            </a:endParaRPr>
          </a:p>
          <a:p>
            <a:r>
              <a:rPr lang="es-ES" sz="1200" b="0" i="0" u="none" strike="noStrike" kern="1200" baseline="0" dirty="0">
                <a:solidFill>
                  <a:schemeClr val="tx1"/>
                </a:solidFill>
                <a:latin typeface="Arial" charset="0"/>
                <a:ea typeface="+mn-ea"/>
                <a:cs typeface="+mn-cs"/>
              </a:rPr>
              <a:t>No todas las parejas que se casan podrán ser capaces de concebir un hijo. </a:t>
            </a:r>
            <a:r>
              <a:rPr lang="es-ES" sz="1200" b="1" i="0" u="none" strike="noStrike" kern="1200" baseline="0" dirty="0">
                <a:solidFill>
                  <a:schemeClr val="tx1"/>
                </a:solidFill>
                <a:latin typeface="Arial" charset="0"/>
                <a:ea typeface="+mn-ea"/>
                <a:cs typeface="+mn-cs"/>
              </a:rPr>
              <a:t>“Un hijo no es algo que se </a:t>
            </a:r>
            <a:r>
              <a:rPr lang="es-ES" sz="1200" b="1" i="1" u="none" strike="noStrike" kern="1200" baseline="0" dirty="0">
                <a:solidFill>
                  <a:schemeClr val="tx1"/>
                </a:solidFill>
                <a:latin typeface="Arial" charset="0"/>
                <a:ea typeface="+mn-ea"/>
                <a:cs typeface="+mn-cs"/>
              </a:rPr>
              <a:t>le debe </a:t>
            </a:r>
            <a:r>
              <a:rPr lang="es-ES" sz="1200" b="1" i="0" u="none" strike="noStrike" kern="1200" baseline="0" dirty="0">
                <a:solidFill>
                  <a:schemeClr val="tx1"/>
                </a:solidFill>
                <a:latin typeface="Arial" charset="0"/>
                <a:ea typeface="+mn-ea"/>
                <a:cs typeface="+mn-cs"/>
              </a:rPr>
              <a:t>a nadie, sino que por el contrario, es </a:t>
            </a:r>
            <a:r>
              <a:rPr lang="es-ES" sz="1200" b="1" i="1" u="none" strike="noStrike" kern="1200" baseline="0" dirty="0">
                <a:solidFill>
                  <a:schemeClr val="tx1"/>
                </a:solidFill>
                <a:latin typeface="Arial" charset="0"/>
                <a:ea typeface="+mn-ea"/>
                <a:cs typeface="+mn-cs"/>
              </a:rPr>
              <a:t>un regalo</a:t>
            </a:r>
            <a:r>
              <a:rPr lang="es-ES" sz="1200" b="1" i="0" u="none" strike="noStrike" kern="1200" baseline="0" dirty="0">
                <a:solidFill>
                  <a:schemeClr val="tx1"/>
                </a:solidFill>
                <a:latin typeface="Arial" charset="0"/>
                <a:ea typeface="+mn-ea"/>
                <a:cs typeface="+mn-cs"/>
              </a:rPr>
              <a:t>. Un hijo no podrá ser considerado nunca como una cosa de nuestra propiedad, pues esta idea invariablemente nos llevaría a pensar que los hijos son un derecho. En esta área, solo el hijo posee derechos genuinos; el derecho a ‘ser el fruto del acto especifico del amor conyugal de sus padres’, y el derecho a ‘ser respetado como persona desde el momento de su concepción’”. (</a:t>
            </a:r>
            <a:r>
              <a:rPr lang="es-ES" sz="1200" b="1" i="0" u="none" strike="noStrike" kern="1200" baseline="0" dirty="0" err="1">
                <a:solidFill>
                  <a:schemeClr val="tx1"/>
                </a:solidFill>
                <a:latin typeface="Arial" charset="0"/>
                <a:ea typeface="+mn-ea"/>
                <a:cs typeface="+mn-cs"/>
              </a:rPr>
              <a:t>Donum</a:t>
            </a:r>
            <a:r>
              <a:rPr lang="es-ES" sz="1200" b="1" i="0" u="none" strike="noStrike" kern="1200" baseline="0" dirty="0">
                <a:solidFill>
                  <a:schemeClr val="tx1"/>
                </a:solidFill>
                <a:latin typeface="Arial" charset="0"/>
                <a:ea typeface="+mn-ea"/>
                <a:cs typeface="+mn-cs"/>
              </a:rPr>
              <a:t> Vitae II. 8) </a:t>
            </a:r>
            <a:endParaRPr lang="es-ES" sz="1200" b="0" i="0" u="none" strike="noStrike" kern="1200" baseline="0" dirty="0">
              <a:solidFill>
                <a:schemeClr val="tx1"/>
              </a:solidFill>
              <a:latin typeface="Arial" charset="0"/>
              <a:ea typeface="+mn-ea"/>
              <a:cs typeface="+mn-cs"/>
            </a:endParaRPr>
          </a:p>
          <a:p>
            <a:r>
              <a:rPr lang="es-ES" sz="1200" b="0" i="0" u="none" strike="noStrike" kern="1200" baseline="0" dirty="0">
                <a:solidFill>
                  <a:schemeClr val="tx1"/>
                </a:solidFill>
                <a:latin typeface="Arial" charset="0"/>
                <a:ea typeface="+mn-ea"/>
                <a:cs typeface="+mn-cs"/>
              </a:rPr>
              <a:t>Si llegásemos a percibir a nuestros hijos como algo a lo que tenemos “derecho”, en vez de como un “regalo”, llegaríamos a la conclusión errónea de que nos es lícito el poder utilizar cualquier vía o método para realzar la fertilidad que esté a nuestra disposición para asegurar el que podamos concebir o conseguir un hijo. </a:t>
            </a:r>
          </a:p>
          <a:p>
            <a:r>
              <a:rPr lang="es-ES" sz="1200" b="1" i="1" u="none" strike="noStrike" kern="1200" baseline="0" dirty="0">
                <a:solidFill>
                  <a:schemeClr val="tx1"/>
                </a:solidFill>
                <a:latin typeface="Arial" charset="0"/>
                <a:ea typeface="+mn-ea"/>
                <a:cs typeface="+mn-cs"/>
              </a:rPr>
              <a:t>Para más información, dentro de su Paquete de Introducción encontrará una página que describe los procedimientos de fertilidad y lo que es moralmente permisible en esos casos. </a:t>
            </a:r>
            <a:endParaRPr lang="es-ES" sz="1200" b="0" i="0" u="none" strike="noStrike" kern="1200" baseline="0" dirty="0">
              <a:solidFill>
                <a:schemeClr val="tx1"/>
              </a:solidFill>
              <a:latin typeface="Arial" charset="0"/>
              <a:ea typeface="+mn-ea"/>
              <a:cs typeface="+mn-cs"/>
            </a:endParaRPr>
          </a:p>
          <a:p>
            <a:r>
              <a:rPr lang="es-ES" sz="1200" b="1" i="0" u="none" strike="noStrike" kern="1200" baseline="0" dirty="0">
                <a:solidFill>
                  <a:schemeClr val="tx1"/>
                </a:solidFill>
                <a:latin typeface="Arial" charset="0"/>
                <a:ea typeface="+mn-ea"/>
                <a:cs typeface="+mn-cs"/>
              </a:rPr>
              <a:t>Recuerde que muchas de las parejas que son infértiles deciden expresar su compromiso a mantenerse abiertos a la vida a través de la adopción. </a:t>
            </a:r>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r>
              <a:rPr lang="es-ES" sz="1200" b="0" i="0" u="none" strike="noStrike" kern="1200" baseline="0" dirty="0">
                <a:solidFill>
                  <a:schemeClr val="tx1"/>
                </a:solidFill>
                <a:latin typeface="Arial" charset="0"/>
                <a:ea typeface="+mn-ea"/>
                <a:cs typeface="+mn-cs"/>
              </a:rPr>
              <a:t>La gran tragedia es que muchas parejas oí en día son engañadas al creer que el uso de anticonceptivos en sus matrimonios es conducta moralmente correcto y justo. Es difícil de culparlas las parejas jóvenes que piensan de esta forma porque la cultura está llena con la idea que el sexo y la paternidad son identidades muy distintas. Consideren la diferencia entre estas frases: “Quiero tener sexo contigo” vs “ Quiero traer un niño al mundo contigo”. Estas frases no deberían querer decir dos distintas cosas, pero hoy en día así es. </a:t>
            </a:r>
          </a:p>
          <a:p>
            <a:r>
              <a:rPr lang="en-US" sz="1200" b="0" i="0" u="none" strike="noStrike" kern="1200" baseline="0" dirty="0">
                <a:solidFill>
                  <a:schemeClr val="tx1"/>
                </a:solidFill>
                <a:latin typeface="Arial" charset="0"/>
                <a:ea typeface="+mn-ea"/>
                <a:cs typeface="+mn-cs"/>
              </a:rPr>
              <a:t>(click) </a:t>
            </a:r>
          </a:p>
          <a:p>
            <a:r>
              <a:rPr lang="es-ES" sz="1200" b="0" i="0" u="none" strike="noStrike" kern="1200" baseline="0" dirty="0">
                <a:solidFill>
                  <a:schemeClr val="tx1"/>
                </a:solidFill>
                <a:latin typeface="Arial" charset="0"/>
                <a:ea typeface="+mn-ea"/>
                <a:cs typeface="+mn-cs"/>
              </a:rPr>
              <a:t>La belleza del diseño de Dios, la belleza del amor marital, insiste que lo que Dios a unido el hombre no deberá separar. </a:t>
            </a:r>
            <a:endParaRPr lang="en-US" dirty="0"/>
          </a:p>
        </p:txBody>
      </p:sp>
      <p:sp>
        <p:nvSpPr>
          <p:cNvPr id="91140" name="Slide Number Placeholder 3"/>
          <p:cNvSpPr>
            <a:spLocks noGrp="1"/>
          </p:cNvSpPr>
          <p:nvPr>
            <p:ph type="sldNum" sz="quarter" idx="5"/>
          </p:nvPr>
        </p:nvSpPr>
        <p:spPr>
          <a:noFill/>
        </p:spPr>
        <p:txBody>
          <a:bodyPr/>
          <a:lstStyle/>
          <a:p>
            <a:fld id="{12EF6135-D36A-4989-A066-69632A045705}" type="slidenum">
              <a:rPr lang="en-US" smtClean="0"/>
              <a:pPr/>
              <a:t>26</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DF828A01-BCCB-4419-B384-9BEA66A32EB2}" type="slidenum">
              <a:rPr lang="en-US" smtClean="0"/>
              <a:pPr/>
              <a:t>27</a:t>
            </a:fld>
            <a:endParaRPr lang="en-US" dirty="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r>
              <a:rPr lang="es-ES" sz="1200" b="0" i="1" u="none" strike="noStrike" kern="1200" baseline="0" dirty="0">
                <a:solidFill>
                  <a:schemeClr val="tx1"/>
                </a:solidFill>
                <a:latin typeface="Arial" charset="0"/>
                <a:ea typeface="+mn-ea"/>
                <a:cs typeface="+mn-cs"/>
              </a:rPr>
              <a:t>Medio Punto de la </a:t>
            </a:r>
            <a:r>
              <a:rPr lang="es-ES" sz="1200" b="0" i="1" u="none" strike="noStrike" kern="1200" baseline="0" dirty="0" err="1">
                <a:solidFill>
                  <a:schemeClr val="tx1"/>
                </a:solidFill>
                <a:latin typeface="Arial" charset="0"/>
                <a:ea typeface="+mn-ea"/>
                <a:cs typeface="+mn-cs"/>
              </a:rPr>
              <a:t>Presentacion</a:t>
            </a:r>
            <a:r>
              <a:rPr lang="es-ES" sz="1200" b="0" i="1" u="none" strike="noStrike" kern="1200" baseline="0" dirty="0">
                <a:solidFill>
                  <a:schemeClr val="tx1"/>
                </a:solidFill>
                <a:latin typeface="Arial" charset="0"/>
                <a:ea typeface="+mn-ea"/>
                <a:cs typeface="+mn-cs"/>
              </a:rPr>
              <a:t> </a:t>
            </a:r>
            <a:endParaRPr lang="es-ES" sz="1200" b="0" i="0" u="none" strike="noStrike" kern="1200" baseline="0" dirty="0">
              <a:solidFill>
                <a:schemeClr val="tx1"/>
              </a:solidFill>
              <a:latin typeface="Arial" charset="0"/>
              <a:ea typeface="+mn-ea"/>
              <a:cs typeface="+mn-cs"/>
            </a:endParaRPr>
          </a:p>
          <a:p>
            <a:r>
              <a:rPr lang="en-US" sz="1200" b="0" i="1" u="none" strike="noStrike" kern="1200" baseline="0" dirty="0" err="1">
                <a:solidFill>
                  <a:schemeClr val="tx1"/>
                </a:solidFill>
                <a:latin typeface="Arial" charset="0"/>
                <a:ea typeface="+mn-ea"/>
                <a:cs typeface="+mn-cs"/>
              </a:rPr>
              <a:t>Dirijalos</a:t>
            </a:r>
            <a:r>
              <a:rPr lang="en-US" sz="1200" b="0" i="1" u="none" strike="noStrike" kern="1200" baseline="0" dirty="0">
                <a:solidFill>
                  <a:schemeClr val="tx1"/>
                </a:solidFill>
                <a:latin typeface="Arial" charset="0"/>
                <a:ea typeface="+mn-ea"/>
                <a:cs typeface="+mn-cs"/>
              </a:rPr>
              <a:t> a </a:t>
            </a:r>
            <a:r>
              <a:rPr lang="en-US" sz="1200" b="0" i="1" u="none" strike="noStrike" kern="1200" baseline="0" dirty="0" err="1">
                <a:solidFill>
                  <a:schemeClr val="tx1"/>
                </a:solidFill>
                <a:latin typeface="Arial" charset="0"/>
                <a:ea typeface="+mn-ea"/>
                <a:cs typeface="+mn-cs"/>
              </a:rPr>
              <a:t>los</a:t>
            </a:r>
            <a:r>
              <a:rPr lang="en-US" sz="1200" b="0" i="1" u="none" strike="noStrike" kern="1200" baseline="0" dirty="0">
                <a:solidFill>
                  <a:schemeClr val="tx1"/>
                </a:solidFill>
                <a:latin typeface="Arial" charset="0"/>
                <a:ea typeface="+mn-ea"/>
                <a:cs typeface="+mn-cs"/>
              </a:rPr>
              <a:t> </a:t>
            </a:r>
            <a:r>
              <a:rPr lang="en-US" sz="1200" b="0" i="1" u="none" strike="noStrike" kern="1200" baseline="0" dirty="0" err="1">
                <a:solidFill>
                  <a:schemeClr val="tx1"/>
                </a:solidFill>
                <a:latin typeface="Arial" charset="0"/>
                <a:ea typeface="+mn-ea"/>
                <a:cs typeface="+mn-cs"/>
              </a:rPr>
              <a:t>servicios</a:t>
            </a:r>
            <a:r>
              <a:rPr lang="en-US" sz="1200" b="0" i="1" u="none" strike="noStrike" kern="1200" baseline="0" dirty="0">
                <a:solidFill>
                  <a:schemeClr val="tx1"/>
                </a:solidFill>
                <a:latin typeface="Arial" charset="0"/>
                <a:ea typeface="+mn-ea"/>
                <a:cs typeface="+mn-cs"/>
              </a:rPr>
              <a:t> </a:t>
            </a:r>
            <a:endParaRPr lang="en-US" sz="1200" b="0" i="0" u="none" strike="noStrike" kern="1200" baseline="0" dirty="0">
              <a:solidFill>
                <a:schemeClr val="tx1"/>
              </a:solidFill>
              <a:latin typeface="Arial" charset="0"/>
              <a:ea typeface="+mn-ea"/>
              <a:cs typeface="+mn-cs"/>
            </a:endParaRPr>
          </a:p>
          <a:p>
            <a:r>
              <a:rPr lang="en-US" sz="1200" b="0" i="1" u="none" strike="noStrike" kern="1200" baseline="0" dirty="0">
                <a:solidFill>
                  <a:schemeClr val="tx1"/>
                </a:solidFill>
                <a:latin typeface="Arial" charset="0"/>
                <a:ea typeface="+mn-ea"/>
                <a:cs typeface="+mn-cs"/>
              </a:rPr>
              <a:t>Y </a:t>
            </a:r>
            <a:r>
              <a:rPr lang="en-US" sz="1200" b="0" i="1" u="none" strike="noStrike" kern="1200" baseline="0" dirty="0" err="1">
                <a:solidFill>
                  <a:schemeClr val="tx1"/>
                </a:solidFill>
                <a:latin typeface="Arial" charset="0"/>
                <a:ea typeface="+mn-ea"/>
                <a:cs typeface="+mn-cs"/>
              </a:rPr>
              <a:t>donde</a:t>
            </a:r>
            <a:r>
              <a:rPr lang="en-US" sz="1200" b="0" i="1" u="none" strike="noStrike" kern="1200" baseline="0" dirty="0">
                <a:solidFill>
                  <a:schemeClr val="tx1"/>
                </a:solidFill>
                <a:latin typeface="Arial" charset="0"/>
                <a:ea typeface="+mn-ea"/>
                <a:cs typeface="+mn-cs"/>
              </a:rPr>
              <a:t> hay </a:t>
            </a:r>
            <a:r>
              <a:rPr lang="en-US" sz="1200" b="0" i="1" u="none" strike="noStrike" kern="1200" baseline="0" dirty="0" err="1">
                <a:solidFill>
                  <a:schemeClr val="tx1"/>
                </a:solidFill>
                <a:latin typeface="Arial" charset="0"/>
                <a:ea typeface="+mn-ea"/>
                <a:cs typeface="+mn-cs"/>
              </a:rPr>
              <a:t>agua</a:t>
            </a:r>
            <a:r>
              <a:rPr lang="en-US" sz="1200" b="0" i="1" u="none" strike="noStrike" kern="1200" baseline="0" dirty="0">
                <a:solidFill>
                  <a:schemeClr val="tx1"/>
                </a:solidFill>
                <a:latin typeface="Arial" charset="0"/>
                <a:ea typeface="+mn-ea"/>
                <a:cs typeface="+mn-cs"/>
              </a:rPr>
              <a:t> </a:t>
            </a:r>
            <a:endParaRPr lang="en-US" sz="1200" b="0" i="0" u="none" strike="noStrike" kern="1200" baseline="0" dirty="0">
              <a:solidFill>
                <a:schemeClr val="tx1"/>
              </a:solidFill>
              <a:latin typeface="Arial" charset="0"/>
              <a:ea typeface="+mn-ea"/>
              <a:cs typeface="+mn-cs"/>
            </a:endParaRPr>
          </a:p>
          <a:p>
            <a:r>
              <a:rPr lang="es-ES" sz="1200" b="1" i="0" u="none" strike="noStrike" kern="1200" baseline="0" dirty="0">
                <a:solidFill>
                  <a:schemeClr val="tx1"/>
                </a:solidFill>
                <a:latin typeface="Arial" charset="0"/>
                <a:ea typeface="+mn-ea"/>
                <a:cs typeface="+mn-cs"/>
              </a:rPr>
              <a:t>Comience la próxima transparencia durante el receso </a:t>
            </a:r>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0C99EBE5-9AA4-4B82-B275-A34F0613DFCB}" type="slidenum">
              <a:rPr lang="en-US" smtClean="0"/>
              <a:pPr/>
              <a:t>28</a:t>
            </a:fld>
            <a:endParaRPr lang="en-US" dirty="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r>
              <a:rPr lang="es-ES" sz="1200" b="0" i="0" u="none" strike="noStrike" kern="1200" baseline="0" dirty="0">
                <a:solidFill>
                  <a:schemeClr val="tx1"/>
                </a:solidFill>
                <a:latin typeface="Arial" charset="0"/>
                <a:ea typeface="+mn-ea"/>
                <a:cs typeface="+mn-cs"/>
              </a:rPr>
              <a:t>Esta diapositiva bucles y pueden estar en durante el descanso. Después de la pausa, se pueden mencionar brevemente que desarrollo científico NFP se remonta hasta el siglo XIX y que los investigadores, incluyendo la Organización Mundial de la salud y de las Naciones Unidas, continúan financiar la investigación. </a:t>
            </a:r>
          </a:p>
          <a:p>
            <a:r>
              <a:rPr lang="es-ES" sz="1200" b="0" i="0" u="none" strike="noStrike" kern="1200" baseline="0" dirty="0" err="1">
                <a:solidFill>
                  <a:schemeClr val="tx1"/>
                </a:solidFill>
                <a:latin typeface="Arial" charset="0"/>
                <a:ea typeface="+mn-ea"/>
                <a:cs typeface="+mn-cs"/>
              </a:rPr>
              <a:t>Jacobi</a:t>
            </a:r>
            <a:r>
              <a:rPr lang="es-ES" sz="1200" b="0" i="0" u="none" strike="noStrike" kern="1200" baseline="0" dirty="0">
                <a:solidFill>
                  <a:schemeClr val="tx1"/>
                </a:solidFill>
                <a:latin typeface="Arial" charset="0"/>
                <a:ea typeface="+mn-ea"/>
                <a:cs typeface="+mn-cs"/>
              </a:rPr>
              <a:t> de Putnam de María fue uno de los primeros médicos de la mujer. En 1877, ella publicó sus conclusiones con respecto a cómo cambia la temperatura de la mujer durante el ciclo. </a:t>
            </a:r>
          </a:p>
          <a:p>
            <a:r>
              <a:rPr lang="es-ES" sz="1200" b="0" i="0" u="none" strike="noStrike" kern="1200" baseline="0" dirty="0">
                <a:solidFill>
                  <a:schemeClr val="tx1"/>
                </a:solidFill>
                <a:latin typeface="Arial" charset="0"/>
                <a:ea typeface="+mn-ea"/>
                <a:cs typeface="+mn-cs"/>
              </a:rPr>
              <a:t>Durante las décadas desde entonces, se han realizado muchas otras contribuciones y desarrollos por varios médicos, que nos da el método científico y eficaz de NFP que tenemos hoy. </a:t>
            </a:r>
          </a:p>
          <a:p>
            <a:r>
              <a:rPr lang="es-ES" sz="1200" b="0" i="0" u="none" strike="noStrike" kern="1200" baseline="0" dirty="0">
                <a:solidFill>
                  <a:schemeClr val="tx1"/>
                </a:solidFill>
                <a:latin typeface="Arial" charset="0"/>
                <a:ea typeface="+mn-ea"/>
                <a:cs typeface="+mn-cs"/>
              </a:rPr>
              <a:t>Centro de NFP de Phoenix fue establecido en 1974 por un Phoenix OB/GYN. Se convirtió en una parte de la Diócesis de Phoenix, el 1 de julio de 2008. </a:t>
            </a:r>
          </a:p>
          <a:p>
            <a:r>
              <a:rPr lang="es-ES" sz="1200" b="0" i="0" u="none" strike="noStrike" kern="1200" baseline="0" dirty="0">
                <a:solidFill>
                  <a:schemeClr val="tx1"/>
                </a:solidFill>
                <a:latin typeface="Arial" charset="0"/>
                <a:ea typeface="+mn-ea"/>
                <a:cs typeface="+mn-cs"/>
              </a:rPr>
              <a:t>NFP es utilizado por parejas de todos los orígenes religiosos y socio-económicas. Todos diócesis de Phoenix NFP instructores son voluntarios que están entrenados en un programa riguroso en su método particular de NFP. </a:t>
            </a:r>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07513BF3-C20D-4762-A942-61E4A51345B5}" type="slidenum">
              <a:rPr lang="en-US" smtClean="0"/>
              <a:pPr/>
              <a:t>29</a:t>
            </a:fld>
            <a:endParaRPr lang="en-US" dirty="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r>
              <a:rPr lang="es-ES" sz="1200" b="1" i="0" u="none" strike="noStrike" kern="1200" baseline="0" dirty="0">
                <a:solidFill>
                  <a:schemeClr val="tx1"/>
                </a:solidFill>
                <a:latin typeface="Arial" charset="0"/>
                <a:ea typeface="+mn-ea"/>
                <a:cs typeface="+mn-cs"/>
              </a:rPr>
              <a:t>¿Ha oído hablar sobre la PNF? ¿Qué es lo que </a:t>
            </a:r>
            <a:r>
              <a:rPr lang="es-ES" sz="1200" b="1" i="0" u="none" strike="noStrike" kern="1200" baseline="0" dirty="0" err="1">
                <a:solidFill>
                  <a:schemeClr val="tx1"/>
                </a:solidFill>
                <a:latin typeface="Arial" charset="0"/>
                <a:ea typeface="+mn-ea"/>
                <a:cs typeface="+mn-cs"/>
              </a:rPr>
              <a:t>ud.</a:t>
            </a:r>
            <a:r>
              <a:rPr lang="es-ES" sz="1200" b="1" i="0" u="none" strike="noStrike" kern="1200" baseline="0" dirty="0">
                <a:solidFill>
                  <a:schemeClr val="tx1"/>
                </a:solidFill>
                <a:latin typeface="Arial" charset="0"/>
                <a:ea typeface="+mn-ea"/>
                <a:cs typeface="+mn-cs"/>
              </a:rPr>
              <a:t> conoce sobre ella? </a:t>
            </a:r>
            <a:endParaRPr lang="es-ES" sz="1200" b="0" i="0" u="none" strike="noStrike" kern="1200" baseline="0" dirty="0">
              <a:solidFill>
                <a:schemeClr val="tx1"/>
              </a:solidFill>
              <a:latin typeface="Arial" charset="0"/>
              <a:ea typeface="+mn-ea"/>
              <a:cs typeface="+mn-cs"/>
            </a:endParaRPr>
          </a:p>
          <a:p>
            <a:r>
              <a:rPr lang="es-ES" sz="1200" b="0" i="0" u="none" strike="noStrike" kern="1200" baseline="0" dirty="0">
                <a:solidFill>
                  <a:schemeClr val="tx1"/>
                </a:solidFill>
                <a:latin typeface="Arial" charset="0"/>
                <a:ea typeface="+mn-ea"/>
                <a:cs typeface="+mn-cs"/>
              </a:rPr>
              <a:t>La Planificación Natural de la Familia es un método que le permite tomar conciencia de la propia fertilidad, y mediante el cual se enseña la compresión de los ciclos naturales de fertilidad e infertilidad de la pareja. La pareja que lo aprende puede utilizar esa información de una forma responsable para decidir evitar un embarazo absteniéndose de la actividad genital sexual durante el tiempo fértil, o para tratar de lograr un embarazo disponiendo de las relaciones sexuales durante el tiempo fértil. </a:t>
            </a:r>
          </a:p>
          <a:p>
            <a:r>
              <a:rPr lang="es-ES" sz="1200" b="1" i="0" u="none" strike="noStrike" kern="1200" baseline="0" dirty="0">
                <a:solidFill>
                  <a:schemeClr val="tx1"/>
                </a:solidFill>
                <a:latin typeface="Arial" charset="0"/>
                <a:ea typeface="+mn-ea"/>
                <a:cs typeface="+mn-cs"/>
              </a:rPr>
              <a:t>¡La PNF </a:t>
            </a:r>
            <a:r>
              <a:rPr lang="es-ES" sz="1200" b="1" i="1" u="none" strike="noStrike" kern="1200" baseline="0" dirty="0">
                <a:solidFill>
                  <a:schemeClr val="tx1"/>
                </a:solidFill>
                <a:latin typeface="Arial" charset="0"/>
                <a:ea typeface="+mn-ea"/>
                <a:cs typeface="+mn-cs"/>
              </a:rPr>
              <a:t>no es </a:t>
            </a:r>
            <a:r>
              <a:rPr lang="es-ES" sz="1200" b="1" i="0" u="none" strike="noStrike" kern="1200" baseline="0" dirty="0">
                <a:solidFill>
                  <a:schemeClr val="tx1"/>
                </a:solidFill>
                <a:latin typeface="Arial" charset="0"/>
                <a:ea typeface="+mn-ea"/>
                <a:cs typeface="+mn-cs"/>
              </a:rPr>
              <a:t>el Método del Ritmo! </a:t>
            </a:r>
            <a:r>
              <a:rPr lang="es-ES" sz="1200" b="0" i="0" u="none" strike="noStrike" kern="1200" baseline="0" dirty="0">
                <a:solidFill>
                  <a:schemeClr val="tx1"/>
                </a:solidFill>
                <a:latin typeface="Arial" charset="0"/>
                <a:ea typeface="+mn-ea"/>
                <a:cs typeface="+mn-cs"/>
              </a:rPr>
              <a:t>El Método del Ritmo (también conocido como el Método del Calendario) fue utilizado antes de que se tuvieran más conocimientos científicos y una mejor comprensión de la fertilidad de la mujer. Sus cálculos se hacían basándose en el examen del historial médico de la mujer, mientras que la PNF se basa en la evaluación del patrón diario y habitual de su fertilidad. Aunque el Ritmo fue de hecho un precursor de la PNF, </a:t>
            </a:r>
            <a:r>
              <a:rPr lang="es-ES" sz="1200" b="1" i="0" u="none" strike="noStrike" kern="1200" baseline="0" dirty="0">
                <a:solidFill>
                  <a:schemeClr val="tx1"/>
                </a:solidFill>
                <a:latin typeface="Arial" charset="0"/>
                <a:ea typeface="+mn-ea"/>
                <a:cs typeface="+mn-cs"/>
              </a:rPr>
              <a:t>no </a:t>
            </a:r>
            <a:r>
              <a:rPr lang="es-ES" sz="1200" b="0" i="0" u="none" strike="noStrike" kern="1200" baseline="0" dirty="0">
                <a:solidFill>
                  <a:schemeClr val="tx1"/>
                </a:solidFill>
                <a:latin typeface="Arial" charset="0"/>
                <a:ea typeface="+mn-ea"/>
                <a:cs typeface="+mn-cs"/>
              </a:rPr>
              <a:t>es, sin embargo, el mismo método ni funciona igual que los métodos modernos de los que estamos tratando ahora. </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BCB95AB5-31A3-4BC9-A47B-A16483ABE04B}" type="slidenum">
              <a:rPr lang="en-US" smtClean="0"/>
              <a:pPr/>
              <a:t>3</a:t>
            </a:fld>
            <a:endParaRPr lang="en-US" dirty="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endParaRPr lang="en-US" sz="1200" b="0" i="0" u="none" strike="noStrike" kern="1200" baseline="0" dirty="0">
              <a:solidFill>
                <a:schemeClr val="tx1"/>
              </a:solidFill>
              <a:latin typeface="Arial" charset="0"/>
              <a:ea typeface="+mn-ea"/>
              <a:cs typeface="+mn-cs"/>
            </a:endParaRPr>
          </a:p>
          <a:p>
            <a:r>
              <a:rPr lang="en-US" sz="1200" b="0" i="0" u="none" strike="noStrike" kern="1200" baseline="0" dirty="0" err="1">
                <a:solidFill>
                  <a:schemeClr val="tx1"/>
                </a:solidFill>
                <a:latin typeface="Arial" charset="0"/>
                <a:ea typeface="+mn-ea"/>
                <a:cs typeface="+mn-cs"/>
              </a:rPr>
              <a:t>Fundamentos</a:t>
            </a:r>
            <a:r>
              <a:rPr lang="en-US" sz="1200" b="0" i="0" u="none" strike="noStrike" kern="1200" baseline="0" dirty="0">
                <a:solidFill>
                  <a:schemeClr val="tx1"/>
                </a:solidFill>
                <a:latin typeface="Arial" charset="0"/>
                <a:ea typeface="+mn-ea"/>
                <a:cs typeface="+mn-cs"/>
              </a:rPr>
              <a:t> </a:t>
            </a:r>
            <a:r>
              <a:rPr lang="en-US" sz="1200" b="0" i="0" u="none" strike="noStrike" kern="1200" baseline="0" dirty="0" err="1">
                <a:solidFill>
                  <a:schemeClr val="tx1"/>
                </a:solidFill>
                <a:latin typeface="Arial" charset="0"/>
                <a:ea typeface="+mn-ea"/>
                <a:cs typeface="+mn-cs"/>
              </a:rPr>
              <a:t>Teológicos</a:t>
            </a:r>
            <a:r>
              <a:rPr lang="en-US" sz="1200" b="0" i="0" u="none" strike="noStrike" kern="1200" baseline="0" dirty="0">
                <a:solidFill>
                  <a:schemeClr val="tx1"/>
                </a:solidFill>
                <a:latin typeface="Arial" charset="0"/>
                <a:ea typeface="+mn-ea"/>
                <a:cs typeface="+mn-cs"/>
              </a:rPr>
              <a:t> </a:t>
            </a:r>
          </a:p>
          <a:p>
            <a:r>
              <a:rPr lang="es-ES" sz="1200" b="0" i="0" u="none" strike="noStrike" kern="1200" baseline="0" dirty="0">
                <a:solidFill>
                  <a:schemeClr val="tx1"/>
                </a:solidFill>
                <a:latin typeface="Arial" charset="0"/>
                <a:ea typeface="+mn-ea"/>
                <a:cs typeface="+mn-cs"/>
              </a:rPr>
              <a:t>Porqué y Cómo funciona la PNF: Anatomía, Fisiología, Hormonas, Ciclo Menstrual </a:t>
            </a:r>
          </a:p>
          <a:p>
            <a:r>
              <a:rPr lang="en-US" sz="1200" b="0" i="0" u="none" strike="noStrike" kern="1200" baseline="0" dirty="0" err="1">
                <a:solidFill>
                  <a:schemeClr val="tx1"/>
                </a:solidFill>
                <a:latin typeface="Arial" charset="0"/>
                <a:ea typeface="+mn-ea"/>
                <a:cs typeface="+mn-cs"/>
              </a:rPr>
              <a:t>Anticonceptivos</a:t>
            </a:r>
            <a:r>
              <a:rPr lang="en-US" sz="1200" b="0" i="0" u="none" strike="noStrike" kern="1200" baseline="0" dirty="0">
                <a:solidFill>
                  <a:schemeClr val="tx1"/>
                </a:solidFill>
                <a:latin typeface="Arial" charset="0"/>
                <a:ea typeface="+mn-ea"/>
                <a:cs typeface="+mn-cs"/>
              </a:rPr>
              <a:t> y </a:t>
            </a:r>
            <a:r>
              <a:rPr lang="en-US" sz="1200" b="0" i="0" u="none" strike="noStrike" kern="1200" baseline="0" dirty="0" err="1">
                <a:solidFill>
                  <a:schemeClr val="tx1"/>
                </a:solidFill>
                <a:latin typeface="Arial" charset="0"/>
                <a:ea typeface="+mn-ea"/>
                <a:cs typeface="+mn-cs"/>
              </a:rPr>
              <a:t>efectos</a:t>
            </a:r>
            <a:r>
              <a:rPr lang="en-US" sz="1200" b="0" i="0" u="none" strike="noStrike" kern="1200" baseline="0" dirty="0">
                <a:solidFill>
                  <a:schemeClr val="tx1"/>
                </a:solidFill>
                <a:latin typeface="Arial" charset="0"/>
                <a:ea typeface="+mn-ea"/>
                <a:cs typeface="+mn-cs"/>
              </a:rPr>
              <a:t> </a:t>
            </a:r>
            <a:r>
              <a:rPr lang="en-US" sz="1200" b="0" i="0" u="none" strike="noStrike" kern="1200" baseline="0" dirty="0" err="1">
                <a:solidFill>
                  <a:schemeClr val="tx1"/>
                </a:solidFill>
                <a:latin typeface="Arial" charset="0"/>
                <a:ea typeface="+mn-ea"/>
                <a:cs typeface="+mn-cs"/>
              </a:rPr>
              <a:t>secundarios</a:t>
            </a:r>
            <a:r>
              <a:rPr lang="en-US" sz="1200" b="0" i="0" u="none" strike="noStrike" kern="1200" baseline="0" dirty="0">
                <a:solidFill>
                  <a:schemeClr val="tx1"/>
                </a:solidFill>
                <a:latin typeface="Arial" charset="0"/>
                <a:ea typeface="+mn-ea"/>
                <a:cs typeface="+mn-cs"/>
              </a:rPr>
              <a:t> </a:t>
            </a:r>
          </a:p>
          <a:p>
            <a:r>
              <a:rPr lang="es-ES" sz="1200" b="0" i="0" u="none" strike="noStrike" kern="1200" baseline="0" dirty="0">
                <a:solidFill>
                  <a:schemeClr val="tx1"/>
                </a:solidFill>
                <a:latin typeface="Arial" charset="0"/>
                <a:ea typeface="+mn-ea"/>
                <a:cs typeface="+mn-cs"/>
              </a:rPr>
              <a:t>Tazas de Eficacia de la PNF </a:t>
            </a:r>
          </a:p>
          <a:p>
            <a:r>
              <a:rPr lang="en-US" sz="1200" b="0" i="0" u="none" strike="noStrike" kern="1200" baseline="0" dirty="0" err="1">
                <a:solidFill>
                  <a:schemeClr val="tx1"/>
                </a:solidFill>
                <a:latin typeface="Arial" charset="0"/>
                <a:ea typeface="+mn-ea"/>
                <a:cs typeface="+mn-cs"/>
              </a:rPr>
              <a:t>Cómo</a:t>
            </a:r>
            <a:r>
              <a:rPr lang="en-US" sz="1200" b="0" i="0" u="none" strike="noStrike" kern="1200" baseline="0" dirty="0">
                <a:solidFill>
                  <a:schemeClr val="tx1"/>
                </a:solidFill>
                <a:latin typeface="Arial" charset="0"/>
                <a:ea typeface="+mn-ea"/>
                <a:cs typeface="+mn-cs"/>
              </a:rPr>
              <a:t> </a:t>
            </a:r>
            <a:r>
              <a:rPr lang="en-US" sz="1200" b="0" i="0" u="none" strike="noStrike" kern="1200" baseline="0" dirty="0" err="1">
                <a:solidFill>
                  <a:schemeClr val="tx1"/>
                </a:solidFill>
                <a:latin typeface="Arial" charset="0"/>
                <a:ea typeface="+mn-ea"/>
                <a:cs typeface="+mn-cs"/>
              </a:rPr>
              <a:t>aprender</a:t>
            </a:r>
            <a:r>
              <a:rPr lang="en-US" sz="1200" b="0" i="0" u="none" strike="noStrike" kern="1200" baseline="0" dirty="0">
                <a:solidFill>
                  <a:schemeClr val="tx1"/>
                </a:solidFill>
                <a:latin typeface="Arial" charset="0"/>
                <a:ea typeface="+mn-ea"/>
                <a:cs typeface="+mn-cs"/>
              </a:rPr>
              <a:t> la PNF </a:t>
            </a:r>
          </a:p>
          <a:p>
            <a:r>
              <a:rPr lang="es-ES" sz="1200" b="1" i="0" u="none" strike="noStrike" kern="1200" baseline="0" dirty="0">
                <a:solidFill>
                  <a:schemeClr val="tx1"/>
                </a:solidFill>
                <a:latin typeface="Arial" charset="0"/>
                <a:ea typeface="+mn-ea"/>
                <a:cs typeface="+mn-cs"/>
              </a:rPr>
              <a:t>(En esta sesión no se les enseñará cómo practicar la PNF. Para usar la PNF correctamente es necesario asistir a un ciclo completo de clases adicionales) </a:t>
            </a:r>
            <a:endParaRPr lang="en-US" sz="1000"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AFEE9C93-2050-435E-9717-3FE21B8F1A51}" type="slidenum">
              <a:rPr lang="en-US" smtClean="0"/>
              <a:pPr/>
              <a:t>30</a:t>
            </a:fld>
            <a:endParaRPr lang="en-US" dirty="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r>
              <a:rPr lang="es-ES" sz="1200" b="0" i="0" u="none" strike="noStrike" kern="1200" baseline="0" dirty="0">
                <a:solidFill>
                  <a:schemeClr val="tx1"/>
                </a:solidFill>
                <a:latin typeface="Arial" charset="0"/>
                <a:ea typeface="+mn-ea"/>
                <a:cs typeface="+mn-cs"/>
              </a:rPr>
              <a:t>Las parejas que practican la PNF para lograr un embarazo tienen la oportunidad de descubrir el maravilloso regalo que poseen para ser </a:t>
            </a:r>
            <a:r>
              <a:rPr lang="es-ES" sz="1200" b="0" i="0" u="none" strike="noStrike" kern="1200" baseline="0" dirty="0" err="1">
                <a:solidFill>
                  <a:schemeClr val="tx1"/>
                </a:solidFill>
                <a:latin typeface="Arial" charset="0"/>
                <a:ea typeface="+mn-ea"/>
                <a:cs typeface="+mn-cs"/>
              </a:rPr>
              <a:t>co</a:t>
            </a:r>
            <a:r>
              <a:rPr lang="es-ES" sz="1200" b="0" i="0" u="none" strike="noStrike" kern="1200" baseline="0" dirty="0">
                <a:solidFill>
                  <a:schemeClr val="tx1"/>
                </a:solidFill>
                <a:latin typeface="Arial" charset="0"/>
                <a:ea typeface="+mn-ea"/>
                <a:cs typeface="+mn-cs"/>
              </a:rPr>
              <a:t>-creadores con Dios cuando una nueva vida llega como resultado de su unión intencional durante los días conocidos como fértiles. Pueden, asimismo, calcular con más exactitud la fecha de alumbramiento puesto que conocen el día aproximado en el que ocurrió la concepción. Tienen la oportunidad de proteger mejor el sano desarrollo de su bebé puesto que pueden confirmar desde una época temprana si ha ocurrido el embarazo. También ambos disfrutan los beneficios que trae consigo el que los dos compartan, como pareja que son, las decisiones relacionadas con la planeación de su familia. </a:t>
            </a:r>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05EB5E9F-1D28-479B-B40E-B2FB357544F2}" type="slidenum">
              <a:rPr lang="en-US" smtClean="0"/>
              <a:pPr/>
              <a:t>31</a:t>
            </a:fld>
            <a:endParaRPr lang="en-US" dirty="0"/>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r>
              <a:rPr lang="es-ES" sz="1200" b="0" i="0" u="none" strike="noStrike" kern="1200" baseline="0" dirty="0">
                <a:solidFill>
                  <a:schemeClr val="tx1"/>
                </a:solidFill>
                <a:latin typeface="Arial" charset="0"/>
                <a:ea typeface="+mn-ea"/>
                <a:cs typeface="+mn-cs"/>
              </a:rPr>
              <a:t>La PNF puede ser utilizada por cualquier pareja, sin importar el estado de vida reproductiva en el que se encuentren. No es necesario tener ciclos regulares y puede ser adaptada mientras se está amamantando, -cuando la ovulación puede llegar a retrasarse temporalmente-, al igual que durante la época de la </a:t>
            </a:r>
            <a:r>
              <a:rPr lang="es-ES" sz="1200" b="0" i="0" u="none" strike="noStrike" kern="1200" baseline="0" dirty="0" err="1">
                <a:solidFill>
                  <a:schemeClr val="tx1"/>
                </a:solidFill>
                <a:latin typeface="Arial" charset="0"/>
                <a:ea typeface="+mn-ea"/>
                <a:cs typeface="+mn-cs"/>
              </a:rPr>
              <a:t>premenopausia</a:t>
            </a:r>
            <a:r>
              <a:rPr lang="es-ES" sz="1200" b="0" i="0" u="none" strike="noStrike" kern="1200" baseline="0" dirty="0">
                <a:solidFill>
                  <a:schemeClr val="tx1"/>
                </a:solidFill>
                <a:latin typeface="Arial" charset="0"/>
                <a:ea typeface="+mn-ea"/>
                <a:cs typeface="+mn-cs"/>
              </a:rPr>
              <a:t>, época en la que los ciclos cambian con mucha frecuencia y dramáticamente. Mediante el monitoreo diario de las señas de la fertilidad, las parejas evalúan diariamente si existe la posibilidad de que la concepción pueda ocurrir o no. </a:t>
            </a:r>
          </a:p>
          <a:p>
            <a:r>
              <a:rPr lang="es-ES" sz="1200" b="0" i="0" u="none" strike="noStrike" kern="1200" baseline="0" dirty="0">
                <a:solidFill>
                  <a:schemeClr val="tx1"/>
                </a:solidFill>
                <a:latin typeface="Arial" charset="0"/>
                <a:ea typeface="+mn-ea"/>
                <a:cs typeface="+mn-cs"/>
              </a:rPr>
              <a:t>La PNF no está limitada a las parejas católicas, aunque su uso está en conformidad con la enseñanza católica. Las mujeres que desean cuidar de su salud tienden a inclinarse hacia los métodos de planificación natural puesto que estos les permiten lograr sus metas de planificación familiar sin producirles ningún efecto secundario. La PNF no es costosa. Después del pago inicial para aprenderla no hay ningún otro gasto, aparte de provisiones tales como un termómetro, gráficas, etc. ( y estos gastos son mínimos y no son frecuentes). </a:t>
            </a:r>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E024D9D5-3D6E-4F35-A414-BE8EDB5B6CC3}" type="slidenum">
              <a:rPr lang="en-US" smtClean="0"/>
              <a:pPr/>
              <a:t>32</a:t>
            </a:fld>
            <a:endParaRPr lang="en-US" dirty="0"/>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endParaRPr lang="en-US" sz="1200" b="0" i="0" u="none" strike="noStrike" kern="1200" baseline="0" dirty="0">
              <a:solidFill>
                <a:schemeClr val="tx1"/>
              </a:solidFill>
              <a:latin typeface="Arial" charset="0"/>
              <a:ea typeface="+mn-ea"/>
              <a:cs typeface="+mn-cs"/>
            </a:endParaRPr>
          </a:p>
          <a:p>
            <a:r>
              <a:rPr lang="es-ES" sz="1200" b="0" i="0" u="none" strike="noStrike" kern="1200" baseline="0" dirty="0">
                <a:solidFill>
                  <a:schemeClr val="tx1"/>
                </a:solidFill>
                <a:latin typeface="Arial" charset="0"/>
                <a:ea typeface="+mn-ea"/>
                <a:cs typeface="+mn-cs"/>
              </a:rPr>
              <a:t>La comprensión básica de la fertilidad del hombre y de la mujer. </a:t>
            </a:r>
          </a:p>
          <a:p>
            <a:r>
              <a:rPr lang="es-ES" sz="1200" b="0" i="0" u="none" strike="noStrike" kern="1200" baseline="0" dirty="0">
                <a:solidFill>
                  <a:schemeClr val="tx1"/>
                </a:solidFill>
                <a:latin typeface="Arial" charset="0"/>
                <a:ea typeface="+mn-ea"/>
                <a:cs typeface="+mn-cs"/>
              </a:rPr>
              <a:t>La observación de las señas de fertilidad del cuerpo de la mujer. </a:t>
            </a:r>
          </a:p>
          <a:p>
            <a:r>
              <a:rPr lang="es-ES" sz="1200" b="0" i="0" u="none" strike="noStrike" kern="1200" baseline="0" dirty="0">
                <a:solidFill>
                  <a:schemeClr val="tx1"/>
                </a:solidFill>
                <a:latin typeface="Arial" charset="0"/>
                <a:ea typeface="+mn-ea"/>
                <a:cs typeface="+mn-cs"/>
              </a:rPr>
              <a:t>La realización diaria de las gráficas. </a:t>
            </a:r>
          </a:p>
          <a:p>
            <a:r>
              <a:rPr lang="es-ES" sz="1200" b="0" i="0" u="none" strike="noStrike" kern="1200" baseline="0" dirty="0">
                <a:solidFill>
                  <a:schemeClr val="tx1"/>
                </a:solidFill>
                <a:latin typeface="Arial" charset="0"/>
                <a:ea typeface="+mn-ea"/>
                <a:cs typeface="+mn-cs"/>
              </a:rPr>
              <a:t>La decisión, hecha en pareja, de evitar o buscar el embarazo. </a:t>
            </a:r>
          </a:p>
          <a:p>
            <a:r>
              <a:rPr lang="es-ES" sz="1200" b="0" i="0" u="none" strike="noStrike" kern="1200" baseline="0" dirty="0">
                <a:solidFill>
                  <a:schemeClr val="tx1"/>
                </a:solidFill>
                <a:latin typeface="Arial" charset="0"/>
                <a:ea typeface="+mn-ea"/>
                <a:cs typeface="+mn-cs"/>
              </a:rPr>
              <a:t>El abstenerse o disponer de la relación sexual según la decisión que la pareja haya tomado en cuanto a la conveniencia o a la posibilidad de un embarazo. </a:t>
            </a:r>
          </a:p>
          <a:p>
            <a:pPr eaLnBrk="1" hangingPunct="1"/>
            <a:endParaRPr lang="en-US" b="1"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8222E00C-379F-48CF-9352-8C1D3501B3C6}" type="slidenum">
              <a:rPr lang="en-US" smtClean="0"/>
              <a:pPr/>
              <a:t>33</a:t>
            </a:fld>
            <a:endParaRPr lang="en-US" dirty="0"/>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r>
              <a:rPr lang="es-ES" sz="1200" b="0" i="0" u="none" strike="noStrike" kern="1200" baseline="0" dirty="0">
                <a:solidFill>
                  <a:schemeClr val="tx1"/>
                </a:solidFill>
                <a:latin typeface="Arial" charset="0"/>
                <a:ea typeface="+mn-ea"/>
                <a:cs typeface="+mn-cs"/>
              </a:rPr>
              <a:t>La conciencia de la propia fertilidad es la llave para la PNF. A través de una serie de clases, las parejas aprenden a monitorear y graficar las señas de su propia fertilidad. Por medio de estas gráficas la pareja puede determinar cuáles reglas son las que deben utilizar dependiendo de sus intenciones en cuanto a un embarazo. </a:t>
            </a:r>
          </a:p>
          <a:p>
            <a:r>
              <a:rPr lang="es-ES" sz="1200" b="1" i="0" u="none" strike="noStrike" kern="1200" baseline="0" dirty="0">
                <a:solidFill>
                  <a:schemeClr val="tx1"/>
                </a:solidFill>
                <a:latin typeface="Arial" charset="0"/>
                <a:ea typeface="+mn-ea"/>
                <a:cs typeface="+mn-cs"/>
              </a:rPr>
              <a:t>Anatomía y Fisiología: </a:t>
            </a:r>
            <a:r>
              <a:rPr lang="es-ES" sz="1200" b="0" i="0" u="none" strike="noStrike" kern="1200" baseline="0" dirty="0">
                <a:solidFill>
                  <a:schemeClr val="tx1"/>
                </a:solidFill>
                <a:latin typeface="Arial" charset="0"/>
                <a:ea typeface="+mn-ea"/>
                <a:cs typeface="+mn-cs"/>
              </a:rPr>
              <a:t>Para poder llegar a comprender cómo y porqué funciona la PNF, es necesario entender la fisiología y anatomía reproductiva del hombre y de la mujer. </a:t>
            </a:r>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F7D333DC-F4B0-4F24-B7C9-DDC03F896D6E}" type="slidenum">
              <a:rPr lang="en-US" smtClean="0"/>
              <a:pPr/>
              <a:t>34</a:t>
            </a:fld>
            <a:endParaRPr lang="en-US" dirty="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r>
              <a:rPr lang="en-US" sz="1200" b="1" i="0" u="none" strike="noStrike" kern="1200" baseline="0" dirty="0" err="1">
                <a:solidFill>
                  <a:schemeClr val="tx1"/>
                </a:solidFill>
                <a:latin typeface="Arial" charset="0"/>
                <a:ea typeface="+mn-ea"/>
                <a:cs typeface="+mn-cs"/>
              </a:rPr>
              <a:t>Anatomía</a:t>
            </a:r>
            <a:r>
              <a:rPr lang="en-US" sz="1200" b="1" i="0" u="none" strike="noStrike" kern="1200" baseline="0" dirty="0">
                <a:solidFill>
                  <a:schemeClr val="tx1"/>
                </a:solidFill>
                <a:latin typeface="Arial" charset="0"/>
                <a:ea typeface="+mn-ea"/>
                <a:cs typeface="+mn-cs"/>
              </a:rPr>
              <a:t> </a:t>
            </a:r>
            <a:r>
              <a:rPr lang="en-US" sz="1200" b="1" i="0" u="none" strike="noStrike" kern="1200" baseline="0" dirty="0" err="1">
                <a:solidFill>
                  <a:schemeClr val="tx1"/>
                </a:solidFill>
                <a:latin typeface="Arial" charset="0"/>
                <a:ea typeface="+mn-ea"/>
                <a:cs typeface="+mn-cs"/>
              </a:rPr>
              <a:t>Masculina</a:t>
            </a:r>
            <a:r>
              <a:rPr lang="en-US" sz="1200" b="1" i="0" u="none" strike="noStrike" kern="1200" baseline="0" dirty="0">
                <a:solidFill>
                  <a:schemeClr val="tx1"/>
                </a:solidFill>
                <a:latin typeface="Arial" charset="0"/>
                <a:ea typeface="+mn-ea"/>
                <a:cs typeface="+mn-cs"/>
              </a:rPr>
              <a:t> </a:t>
            </a:r>
            <a:endParaRPr lang="en-US" sz="1200" b="0" i="0" u="none" strike="noStrike" kern="1200" baseline="0" dirty="0">
              <a:solidFill>
                <a:schemeClr val="tx1"/>
              </a:solidFill>
              <a:latin typeface="Arial" charset="0"/>
              <a:ea typeface="+mn-ea"/>
              <a:cs typeface="+mn-cs"/>
            </a:endParaRPr>
          </a:p>
          <a:p>
            <a:r>
              <a:rPr lang="en-US" sz="1200" b="0" i="0" u="none" strike="noStrike" kern="1200" baseline="0" dirty="0">
                <a:solidFill>
                  <a:schemeClr val="tx1"/>
                </a:solidFill>
                <a:latin typeface="Arial" charset="0"/>
                <a:ea typeface="+mn-ea"/>
                <a:cs typeface="+mn-cs"/>
              </a:rPr>
              <a:t> </a:t>
            </a:r>
            <a:r>
              <a:rPr lang="en-US" sz="1200" b="1" i="0" u="none" strike="noStrike" kern="1200" baseline="0" dirty="0" err="1">
                <a:solidFill>
                  <a:schemeClr val="tx1"/>
                </a:solidFill>
                <a:latin typeface="Arial" charset="0"/>
                <a:ea typeface="+mn-ea"/>
                <a:cs typeface="+mn-cs"/>
              </a:rPr>
              <a:t>Identifique</a:t>
            </a:r>
            <a:r>
              <a:rPr lang="en-US" sz="1200" b="1" i="0" u="none" strike="noStrike" kern="1200" baseline="0" dirty="0">
                <a:solidFill>
                  <a:schemeClr val="tx1"/>
                </a:solidFill>
                <a:latin typeface="Arial" charset="0"/>
                <a:ea typeface="+mn-ea"/>
                <a:cs typeface="+mn-cs"/>
              </a:rPr>
              <a:t>: </a:t>
            </a:r>
            <a:r>
              <a:rPr lang="en-US" sz="1200" b="1" i="0" u="none" strike="noStrike" kern="1200" baseline="0" dirty="0" err="1">
                <a:solidFill>
                  <a:schemeClr val="tx1"/>
                </a:solidFill>
                <a:latin typeface="Arial" charset="0"/>
                <a:ea typeface="+mn-ea"/>
                <a:cs typeface="+mn-cs"/>
              </a:rPr>
              <a:t>pene</a:t>
            </a:r>
            <a:r>
              <a:rPr lang="en-US" sz="1200" b="1" i="0" u="none" strike="noStrike" kern="1200" baseline="0" dirty="0">
                <a:solidFill>
                  <a:schemeClr val="tx1"/>
                </a:solidFill>
                <a:latin typeface="Arial" charset="0"/>
                <a:ea typeface="+mn-ea"/>
                <a:cs typeface="+mn-cs"/>
              </a:rPr>
              <a:t>, </a:t>
            </a:r>
            <a:r>
              <a:rPr lang="en-US" sz="1200" b="1" i="0" u="none" strike="noStrike" kern="1200" baseline="0" dirty="0" err="1">
                <a:solidFill>
                  <a:schemeClr val="tx1"/>
                </a:solidFill>
                <a:latin typeface="Arial" charset="0"/>
                <a:ea typeface="+mn-ea"/>
                <a:cs typeface="+mn-cs"/>
              </a:rPr>
              <a:t>testículos</a:t>
            </a:r>
            <a:r>
              <a:rPr lang="en-US" sz="1200" b="1" i="0" u="none" strike="noStrike" kern="1200" baseline="0" dirty="0">
                <a:solidFill>
                  <a:schemeClr val="tx1"/>
                </a:solidFill>
                <a:latin typeface="Arial" charset="0"/>
                <a:ea typeface="+mn-ea"/>
                <a:cs typeface="+mn-cs"/>
              </a:rPr>
              <a:t>, </a:t>
            </a:r>
            <a:r>
              <a:rPr lang="en-US" sz="1200" b="1" i="0" u="none" strike="noStrike" kern="1200" baseline="0" dirty="0" err="1">
                <a:solidFill>
                  <a:schemeClr val="tx1"/>
                </a:solidFill>
                <a:latin typeface="Arial" charset="0"/>
                <a:ea typeface="+mn-ea"/>
                <a:cs typeface="+mn-cs"/>
              </a:rPr>
              <a:t>epidídimo</a:t>
            </a:r>
            <a:r>
              <a:rPr lang="en-US" sz="1200" b="1" i="0" u="none" strike="noStrike" kern="1200" baseline="0" dirty="0">
                <a:solidFill>
                  <a:schemeClr val="tx1"/>
                </a:solidFill>
                <a:latin typeface="Arial" charset="0"/>
                <a:ea typeface="+mn-ea"/>
                <a:cs typeface="+mn-cs"/>
              </a:rPr>
              <a:t>, </a:t>
            </a:r>
            <a:r>
              <a:rPr lang="en-US" sz="1200" b="1" i="0" u="none" strike="noStrike" kern="1200" baseline="0" dirty="0" err="1">
                <a:solidFill>
                  <a:schemeClr val="tx1"/>
                </a:solidFill>
                <a:latin typeface="Arial" charset="0"/>
                <a:ea typeface="+mn-ea"/>
                <a:cs typeface="+mn-cs"/>
              </a:rPr>
              <a:t>conducto</a:t>
            </a:r>
            <a:r>
              <a:rPr lang="en-US" sz="1200" b="1" i="0" u="none" strike="noStrike" kern="1200" baseline="0" dirty="0">
                <a:solidFill>
                  <a:schemeClr val="tx1"/>
                </a:solidFill>
                <a:latin typeface="Arial" charset="0"/>
                <a:ea typeface="+mn-ea"/>
                <a:cs typeface="+mn-cs"/>
              </a:rPr>
              <a:t> </a:t>
            </a:r>
            <a:r>
              <a:rPr lang="en-US" sz="1200" b="1" i="0" u="none" strike="noStrike" kern="1200" baseline="0" dirty="0" err="1">
                <a:solidFill>
                  <a:schemeClr val="tx1"/>
                </a:solidFill>
                <a:latin typeface="Arial" charset="0"/>
                <a:ea typeface="+mn-ea"/>
                <a:cs typeface="+mn-cs"/>
              </a:rPr>
              <a:t>deferente</a:t>
            </a:r>
            <a:r>
              <a:rPr lang="en-US" sz="1200" b="1" i="0" u="none" strike="noStrike" kern="1200" baseline="0" dirty="0">
                <a:solidFill>
                  <a:schemeClr val="tx1"/>
                </a:solidFill>
                <a:latin typeface="Arial" charset="0"/>
                <a:ea typeface="+mn-ea"/>
                <a:cs typeface="+mn-cs"/>
              </a:rPr>
              <a:t>, </a:t>
            </a:r>
            <a:r>
              <a:rPr lang="en-US" sz="1200" b="1" i="0" u="none" strike="noStrike" kern="1200" baseline="0" dirty="0" err="1">
                <a:solidFill>
                  <a:schemeClr val="tx1"/>
                </a:solidFill>
                <a:latin typeface="Arial" charset="0"/>
                <a:ea typeface="+mn-ea"/>
                <a:cs typeface="+mn-cs"/>
              </a:rPr>
              <a:t>uretra</a:t>
            </a:r>
            <a:r>
              <a:rPr lang="en-US" sz="1200" b="1" i="0" u="none" strike="noStrike" kern="1200" baseline="0" dirty="0">
                <a:solidFill>
                  <a:schemeClr val="tx1"/>
                </a:solidFill>
                <a:latin typeface="Arial" charset="0"/>
                <a:ea typeface="+mn-ea"/>
                <a:cs typeface="+mn-cs"/>
              </a:rPr>
              <a:t>, </a:t>
            </a:r>
            <a:r>
              <a:rPr lang="en-US" sz="1200" b="1" i="0" u="none" strike="noStrike" kern="1200" baseline="0" dirty="0" err="1">
                <a:solidFill>
                  <a:schemeClr val="tx1"/>
                </a:solidFill>
                <a:latin typeface="Arial" charset="0"/>
                <a:ea typeface="+mn-ea"/>
                <a:cs typeface="+mn-cs"/>
              </a:rPr>
              <a:t>vesículas</a:t>
            </a:r>
            <a:r>
              <a:rPr lang="en-US" sz="1200" b="1" i="0" u="none" strike="noStrike" kern="1200" baseline="0" dirty="0">
                <a:solidFill>
                  <a:schemeClr val="tx1"/>
                </a:solidFill>
                <a:latin typeface="Arial" charset="0"/>
                <a:ea typeface="+mn-ea"/>
                <a:cs typeface="+mn-cs"/>
              </a:rPr>
              <a:t> </a:t>
            </a:r>
            <a:r>
              <a:rPr lang="en-US" sz="1200" b="1" i="0" u="none" strike="noStrike" kern="1200" baseline="0" dirty="0" err="1">
                <a:solidFill>
                  <a:schemeClr val="tx1"/>
                </a:solidFill>
                <a:latin typeface="Arial" charset="0"/>
                <a:ea typeface="+mn-ea"/>
                <a:cs typeface="+mn-cs"/>
              </a:rPr>
              <a:t>seminales</a:t>
            </a:r>
            <a:r>
              <a:rPr lang="en-US" sz="1200" b="1" i="0" u="none" strike="noStrike" kern="1200" baseline="0" dirty="0">
                <a:solidFill>
                  <a:schemeClr val="tx1"/>
                </a:solidFill>
                <a:latin typeface="Arial" charset="0"/>
                <a:ea typeface="+mn-ea"/>
                <a:cs typeface="+mn-cs"/>
              </a:rPr>
              <a:t>, </a:t>
            </a:r>
            <a:r>
              <a:rPr lang="en-US" sz="1200" b="1" i="0" u="none" strike="noStrike" kern="1200" baseline="0" dirty="0" err="1">
                <a:solidFill>
                  <a:schemeClr val="tx1"/>
                </a:solidFill>
                <a:latin typeface="Arial" charset="0"/>
                <a:ea typeface="+mn-ea"/>
                <a:cs typeface="+mn-cs"/>
              </a:rPr>
              <a:t>vejiga</a:t>
            </a:r>
            <a:r>
              <a:rPr lang="en-US" sz="1200" b="1" i="0" u="none" strike="noStrike" kern="1200" baseline="0" dirty="0">
                <a:solidFill>
                  <a:schemeClr val="tx1"/>
                </a:solidFill>
                <a:latin typeface="Arial" charset="0"/>
                <a:ea typeface="+mn-ea"/>
                <a:cs typeface="+mn-cs"/>
              </a:rPr>
              <a:t>, </a:t>
            </a:r>
            <a:r>
              <a:rPr lang="en-US" sz="1200" b="1" i="0" u="none" strike="noStrike" kern="1200" baseline="0" dirty="0" err="1">
                <a:solidFill>
                  <a:schemeClr val="tx1"/>
                </a:solidFill>
                <a:latin typeface="Arial" charset="0"/>
                <a:ea typeface="+mn-ea"/>
                <a:cs typeface="+mn-cs"/>
              </a:rPr>
              <a:t>glándula</a:t>
            </a:r>
            <a:r>
              <a:rPr lang="en-US" sz="1200" b="1" i="0" u="none" strike="noStrike" kern="1200" baseline="0" dirty="0">
                <a:solidFill>
                  <a:schemeClr val="tx1"/>
                </a:solidFill>
                <a:latin typeface="Arial" charset="0"/>
                <a:ea typeface="+mn-ea"/>
                <a:cs typeface="+mn-cs"/>
              </a:rPr>
              <a:t> </a:t>
            </a:r>
            <a:r>
              <a:rPr lang="en-US" sz="1200" b="1" i="0" u="none" strike="noStrike" kern="1200" baseline="0" dirty="0" err="1">
                <a:solidFill>
                  <a:schemeClr val="tx1"/>
                </a:solidFill>
                <a:latin typeface="Arial" charset="0"/>
                <a:ea typeface="+mn-ea"/>
                <a:cs typeface="+mn-cs"/>
              </a:rPr>
              <a:t>próstata</a:t>
            </a:r>
            <a:r>
              <a:rPr lang="en-US" sz="1200" b="1" i="0" u="none" strike="noStrike" kern="1200" baseline="0" dirty="0">
                <a:solidFill>
                  <a:schemeClr val="tx1"/>
                </a:solidFill>
                <a:latin typeface="Arial" charset="0"/>
                <a:ea typeface="+mn-ea"/>
                <a:cs typeface="+mn-cs"/>
              </a:rPr>
              <a:t>. </a:t>
            </a:r>
            <a:endParaRPr lang="en-US" sz="1200" b="0" i="0" u="none" strike="noStrike" kern="1200" baseline="0" dirty="0">
              <a:solidFill>
                <a:schemeClr val="tx1"/>
              </a:solidFill>
              <a:latin typeface="Arial" charset="0"/>
              <a:ea typeface="+mn-ea"/>
              <a:cs typeface="+mn-cs"/>
            </a:endParaRPr>
          </a:p>
          <a:p>
            <a:r>
              <a:rPr lang="es-ES" sz="1200" b="0" i="0" u="none" strike="noStrike" kern="1200" baseline="0" dirty="0">
                <a:solidFill>
                  <a:schemeClr val="tx1"/>
                </a:solidFill>
                <a:latin typeface="Arial" charset="0"/>
                <a:ea typeface="+mn-ea"/>
                <a:cs typeface="+mn-cs"/>
              </a:rPr>
              <a:t> </a:t>
            </a:r>
            <a:r>
              <a:rPr lang="es-ES" sz="1200" b="1" i="0" u="none" strike="noStrike" kern="1200" baseline="0" dirty="0">
                <a:solidFill>
                  <a:schemeClr val="tx1"/>
                </a:solidFill>
                <a:latin typeface="Arial" charset="0"/>
                <a:ea typeface="+mn-ea"/>
                <a:cs typeface="+mn-cs"/>
              </a:rPr>
              <a:t>El hombre es siempre fértil </a:t>
            </a:r>
            <a:endParaRPr lang="es-ES" sz="1200" b="0" i="0" u="none" strike="noStrike" kern="1200" baseline="0" dirty="0">
              <a:solidFill>
                <a:schemeClr val="tx1"/>
              </a:solidFill>
              <a:latin typeface="Arial" charset="0"/>
              <a:ea typeface="+mn-ea"/>
              <a:cs typeface="+mn-cs"/>
            </a:endParaRPr>
          </a:p>
          <a:p>
            <a:r>
              <a:rPr lang="es-ES" sz="1200" b="0" i="0" u="none" strike="noStrike" kern="1200" baseline="0" dirty="0">
                <a:solidFill>
                  <a:schemeClr val="tx1"/>
                </a:solidFill>
                <a:latin typeface="Arial" charset="0"/>
                <a:ea typeface="+mn-ea"/>
                <a:cs typeface="+mn-cs"/>
              </a:rPr>
              <a:t> </a:t>
            </a:r>
            <a:r>
              <a:rPr lang="es-ES" sz="1200" b="1" i="0" u="none" strike="noStrike" kern="1200" baseline="0" dirty="0">
                <a:solidFill>
                  <a:schemeClr val="tx1"/>
                </a:solidFill>
                <a:latin typeface="Arial" charset="0"/>
                <a:ea typeface="+mn-ea"/>
                <a:cs typeface="+mn-cs"/>
              </a:rPr>
              <a:t>El contacto genital puede resultar en un embarazo debido a las secreciones antes de la eyaculación. </a:t>
            </a:r>
            <a:endParaRPr lang="es-ES" sz="1200" b="0" i="0" u="none" strike="noStrike" kern="1200" baseline="0" dirty="0">
              <a:solidFill>
                <a:schemeClr val="tx1"/>
              </a:solidFill>
              <a:latin typeface="Arial" charset="0"/>
              <a:ea typeface="+mn-ea"/>
              <a:cs typeface="+mn-cs"/>
            </a:endParaRPr>
          </a:p>
          <a:p>
            <a:endParaRPr lang="en-US" sz="1200" b="0" i="0" u="none" strike="noStrike" kern="1200" baseline="0" dirty="0">
              <a:solidFill>
                <a:schemeClr val="tx1"/>
              </a:solidFill>
              <a:latin typeface="Arial" charset="0"/>
              <a:ea typeface="+mn-ea"/>
              <a:cs typeface="+mn-cs"/>
            </a:endParaRPr>
          </a:p>
          <a:p>
            <a:r>
              <a:rPr lang="es-ES" sz="1200" b="0" i="0" u="none" strike="noStrike" kern="1200" baseline="0" dirty="0">
                <a:solidFill>
                  <a:schemeClr val="tx1"/>
                </a:solidFill>
                <a:latin typeface="Arial" charset="0"/>
                <a:ea typeface="+mn-ea"/>
                <a:cs typeface="+mn-cs"/>
              </a:rPr>
              <a:t>Los órganos reproductivos primarios del hombre están localizados afuera de su cuerpo. El </a:t>
            </a:r>
            <a:r>
              <a:rPr lang="es-ES" sz="1200" b="1" i="0" u="none" strike="noStrike" kern="1200" baseline="0" dirty="0">
                <a:solidFill>
                  <a:schemeClr val="tx1"/>
                </a:solidFill>
                <a:latin typeface="Arial" charset="0"/>
                <a:ea typeface="+mn-ea"/>
                <a:cs typeface="+mn-cs"/>
              </a:rPr>
              <a:t>pene </a:t>
            </a:r>
            <a:r>
              <a:rPr lang="es-ES" sz="1200" b="0" i="0" u="none" strike="noStrike" kern="1200" baseline="0" dirty="0">
                <a:solidFill>
                  <a:schemeClr val="tx1"/>
                </a:solidFill>
                <a:latin typeface="Arial" charset="0"/>
                <a:ea typeface="+mn-ea"/>
                <a:cs typeface="+mn-cs"/>
              </a:rPr>
              <a:t>es una masa de tejido esponjoso que reposa en un saco de piel holgado llamado </a:t>
            </a:r>
            <a:r>
              <a:rPr lang="es-ES" sz="1200" b="1" i="0" u="none" strike="noStrike" kern="1200" baseline="0" dirty="0">
                <a:solidFill>
                  <a:schemeClr val="tx1"/>
                </a:solidFill>
                <a:latin typeface="Arial" charset="0"/>
                <a:ea typeface="+mn-ea"/>
                <a:cs typeface="+mn-cs"/>
              </a:rPr>
              <a:t>escroto. </a:t>
            </a:r>
            <a:r>
              <a:rPr lang="es-ES" sz="1200" b="0" i="0" u="none" strike="noStrike" kern="1200" baseline="0" dirty="0">
                <a:solidFill>
                  <a:schemeClr val="tx1"/>
                </a:solidFill>
                <a:latin typeface="Arial" charset="0"/>
                <a:ea typeface="+mn-ea"/>
                <a:cs typeface="+mn-cs"/>
              </a:rPr>
              <a:t>Dentro del escroto están las glándulas sexuales masculinas, llamadas </a:t>
            </a:r>
            <a:r>
              <a:rPr lang="es-ES" sz="1200" b="1" i="0" u="none" strike="noStrike" kern="1200" baseline="0" dirty="0">
                <a:solidFill>
                  <a:schemeClr val="tx1"/>
                </a:solidFill>
                <a:latin typeface="Arial" charset="0"/>
                <a:ea typeface="+mn-ea"/>
                <a:cs typeface="+mn-cs"/>
              </a:rPr>
              <a:t>testículos. </a:t>
            </a:r>
            <a:r>
              <a:rPr lang="es-ES" sz="1200" b="0" i="1" u="none" strike="noStrike" kern="1200" baseline="0" dirty="0">
                <a:solidFill>
                  <a:schemeClr val="tx1"/>
                </a:solidFill>
                <a:latin typeface="Arial" charset="0"/>
                <a:ea typeface="+mn-ea"/>
                <a:cs typeface="+mn-cs"/>
              </a:rPr>
              <a:t>. </a:t>
            </a:r>
            <a:r>
              <a:rPr lang="es-ES" sz="1200" b="0" i="0" u="none" strike="noStrike" kern="1200" baseline="0" dirty="0">
                <a:solidFill>
                  <a:schemeClr val="tx1"/>
                </a:solidFill>
                <a:latin typeface="Arial" charset="0"/>
                <a:ea typeface="+mn-ea"/>
                <a:cs typeface="+mn-cs"/>
              </a:rPr>
              <a:t>Estas glándulas son parecidas en tamaño y forma a la de una ciruela, y desempeñan una doble función: primero, la de la producción de esperma y segundo, la de la secreción de las hormonas sexuales masculinas. La hormona sexual masculina más conocida es la Testosterona, la cual es responsable de desencadenar los cambios que llevan a la pubertad y que incluyen: el crecimiento de vello en el cuerpo, el cambio de voz y el desarrollo de masa corpórea. Los hombres sanos producirán esperma continuamente desde la pubertad hasta que mueran. </a:t>
            </a:r>
            <a:r>
              <a:rPr lang="es-ES" sz="1200" b="1" i="0" u="none" strike="noStrike" kern="1200" baseline="0" dirty="0">
                <a:solidFill>
                  <a:schemeClr val="tx1"/>
                </a:solidFill>
                <a:latin typeface="Arial" charset="0"/>
                <a:ea typeface="+mn-ea"/>
                <a:cs typeface="+mn-cs"/>
              </a:rPr>
              <a:t>Por lo tanto, es importante recordar que un hombre sano es fértil desde el comienzo de la pubertad. </a:t>
            </a:r>
          </a:p>
          <a:p>
            <a:endParaRPr lang="es-ES" sz="1200" b="0" i="0" u="none" strike="noStrike" kern="1200" baseline="0" dirty="0">
              <a:solidFill>
                <a:schemeClr val="tx1"/>
              </a:solidFill>
              <a:latin typeface="Arial" charset="0"/>
              <a:ea typeface="+mn-ea"/>
              <a:cs typeface="+mn-cs"/>
            </a:endParaRPr>
          </a:p>
          <a:p>
            <a:r>
              <a:rPr lang="es-ES" sz="1200" b="0" i="0" u="none" strike="noStrike" kern="1200" baseline="0" dirty="0">
                <a:solidFill>
                  <a:schemeClr val="tx1"/>
                </a:solidFill>
                <a:latin typeface="Arial" charset="0"/>
                <a:ea typeface="+mn-ea"/>
                <a:cs typeface="+mn-cs"/>
              </a:rPr>
              <a:t>Después de que los espermatozoides han sido producidos en los testículos, pasan hacia el </a:t>
            </a:r>
            <a:r>
              <a:rPr lang="es-ES" sz="1200" b="1" i="0" u="none" strike="noStrike" kern="1200" baseline="0" dirty="0">
                <a:solidFill>
                  <a:schemeClr val="tx1"/>
                </a:solidFill>
                <a:latin typeface="Arial" charset="0"/>
                <a:ea typeface="+mn-ea"/>
                <a:cs typeface="+mn-cs"/>
              </a:rPr>
              <a:t>epidídimo </a:t>
            </a:r>
            <a:r>
              <a:rPr lang="es-ES" sz="1200" b="0" i="0" u="none" strike="noStrike" kern="1200" baseline="0" dirty="0">
                <a:solidFill>
                  <a:schemeClr val="tx1"/>
                </a:solidFill>
                <a:latin typeface="Arial" charset="0"/>
                <a:ea typeface="+mn-ea"/>
                <a:cs typeface="+mn-cs"/>
              </a:rPr>
              <a:t>donde maduran pare ser después expulsados a través del </a:t>
            </a:r>
            <a:r>
              <a:rPr lang="es-ES" sz="1200" b="1" i="0" u="none" strike="noStrike" kern="1200" baseline="0" dirty="0">
                <a:solidFill>
                  <a:schemeClr val="tx1"/>
                </a:solidFill>
                <a:latin typeface="Arial" charset="0"/>
                <a:ea typeface="+mn-ea"/>
                <a:cs typeface="+mn-cs"/>
              </a:rPr>
              <a:t>conducto deferente </a:t>
            </a:r>
            <a:r>
              <a:rPr lang="es-ES" sz="1200" b="0" i="0" u="none" strike="noStrike" kern="1200" baseline="0" dirty="0">
                <a:solidFill>
                  <a:schemeClr val="tx1"/>
                </a:solidFill>
                <a:latin typeface="Arial" charset="0"/>
                <a:ea typeface="+mn-ea"/>
                <a:cs typeface="+mn-cs"/>
              </a:rPr>
              <a:t>(</a:t>
            </a:r>
            <a:r>
              <a:rPr lang="es-ES" sz="1200" b="0" i="0" u="none" strike="noStrike" kern="1200" baseline="0" dirty="0" err="1">
                <a:solidFill>
                  <a:schemeClr val="tx1"/>
                </a:solidFill>
                <a:latin typeface="Arial" charset="0"/>
                <a:ea typeface="+mn-ea"/>
                <a:cs typeface="+mn-cs"/>
              </a:rPr>
              <a:t>ó</a:t>
            </a:r>
            <a:r>
              <a:rPr lang="es-ES" sz="1200" b="0" i="0" u="none" strike="noStrike" kern="1200" baseline="0" dirty="0">
                <a:solidFill>
                  <a:schemeClr val="tx1"/>
                </a:solidFill>
                <a:latin typeface="Arial" charset="0"/>
                <a:ea typeface="+mn-ea"/>
                <a:cs typeface="+mn-cs"/>
              </a:rPr>
              <a:t> conducto espermático) y la </a:t>
            </a:r>
            <a:r>
              <a:rPr lang="es-ES" sz="1200" b="1" i="0" u="none" strike="noStrike" kern="1200" baseline="0" dirty="0">
                <a:solidFill>
                  <a:schemeClr val="tx1"/>
                </a:solidFill>
                <a:latin typeface="Arial" charset="0"/>
                <a:ea typeface="+mn-ea"/>
                <a:cs typeface="+mn-cs"/>
              </a:rPr>
              <a:t>uretra </a:t>
            </a:r>
            <a:r>
              <a:rPr lang="es-ES" sz="1200" b="0" i="0" u="none" strike="noStrike" kern="1200" baseline="0" dirty="0">
                <a:solidFill>
                  <a:schemeClr val="tx1"/>
                </a:solidFill>
                <a:latin typeface="Arial" charset="0"/>
                <a:ea typeface="+mn-ea"/>
                <a:cs typeface="+mn-cs"/>
              </a:rPr>
              <a:t>durante la eyaculación como parte del </a:t>
            </a:r>
            <a:r>
              <a:rPr lang="es-ES" sz="1200" b="1" i="0" u="none" strike="noStrike" kern="1200" baseline="0" dirty="0">
                <a:solidFill>
                  <a:schemeClr val="tx1"/>
                </a:solidFill>
                <a:latin typeface="Arial" charset="0"/>
                <a:ea typeface="+mn-ea"/>
                <a:cs typeface="+mn-cs"/>
              </a:rPr>
              <a:t>semen</a:t>
            </a:r>
            <a:r>
              <a:rPr lang="es-ES" sz="1200" b="0" i="0" u="none" strike="noStrike" kern="1200" baseline="0" dirty="0">
                <a:solidFill>
                  <a:schemeClr val="tx1"/>
                </a:solidFill>
                <a:latin typeface="Arial" charset="0"/>
                <a:ea typeface="+mn-ea"/>
                <a:cs typeface="+mn-cs"/>
              </a:rPr>
              <a:t>. Las vesículas seminales añaden más líquidos al semen. A través de la uretra se lleva a cabo ya sea o la eliminación de la orina de la vejiga o la eyaculación del semen. Un complicado sistema de válvulas dentro de la glándula próstata hace que resulte imposible el que ambas sustancias sean desechadas al mismo tiempo. Durante la exaltación sexual, la próstata cambia de forma y permite una pequeña secreción de semen antes de la eyaculación, con lo que se equilibra la acidez en la uretra. Dentro de este pequeño flujo de semen se encuentra presente </a:t>
            </a:r>
            <a:r>
              <a:rPr lang="es-ES" sz="1200" b="1" i="0" u="none" strike="noStrike" kern="1200" baseline="0" dirty="0">
                <a:solidFill>
                  <a:schemeClr val="tx1"/>
                </a:solidFill>
                <a:latin typeface="Arial" charset="0"/>
                <a:ea typeface="+mn-ea"/>
                <a:cs typeface="+mn-cs"/>
              </a:rPr>
              <a:t>esperma </a:t>
            </a:r>
            <a:r>
              <a:rPr lang="es-ES" sz="1200" b="0" i="0" u="none" strike="noStrike" kern="1200" baseline="0" dirty="0">
                <a:solidFill>
                  <a:schemeClr val="tx1"/>
                </a:solidFill>
                <a:latin typeface="Arial" charset="0"/>
                <a:ea typeface="+mn-ea"/>
                <a:cs typeface="+mn-cs"/>
              </a:rPr>
              <a:t>viable. Si llegase a haber cualquier contacto entre el pene y la vagina durante éste periodo de excitación que ocurre antes de la eyaculación, habrá suficiente esperma que podría ser transmitido como para causar un embarazo. Esto explica el porqué el ‘coito interrumpido’ (retracción, o retiro temprano del pene) generalmente no es eficaz como anticonceptivo. </a:t>
            </a:r>
            <a:endParaRPr lang="en-US" b="1"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CFC2472E-8359-47C5-A9E9-D1B50BBA2CA7}" type="slidenum">
              <a:rPr lang="en-US" smtClean="0"/>
              <a:pPr/>
              <a:t>35</a:t>
            </a:fld>
            <a:endParaRPr lang="en-US" dirty="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r>
              <a:rPr lang="en-US" sz="1200" b="1" i="0" u="none" strike="noStrike" kern="1200" baseline="0" dirty="0" err="1">
                <a:solidFill>
                  <a:schemeClr val="tx1"/>
                </a:solidFill>
                <a:latin typeface="Arial" charset="0"/>
                <a:ea typeface="+mn-ea"/>
                <a:cs typeface="+mn-cs"/>
              </a:rPr>
              <a:t>Anatomía</a:t>
            </a:r>
            <a:r>
              <a:rPr lang="en-US" sz="1200" b="1" i="0" u="none" strike="noStrike" kern="1200" baseline="0" dirty="0">
                <a:solidFill>
                  <a:schemeClr val="tx1"/>
                </a:solidFill>
                <a:latin typeface="Arial" charset="0"/>
                <a:ea typeface="+mn-ea"/>
                <a:cs typeface="+mn-cs"/>
              </a:rPr>
              <a:t> </a:t>
            </a:r>
            <a:r>
              <a:rPr lang="en-US" sz="1200" b="1" i="0" u="none" strike="noStrike" kern="1200" baseline="0" dirty="0" err="1">
                <a:solidFill>
                  <a:schemeClr val="tx1"/>
                </a:solidFill>
                <a:latin typeface="Arial" charset="0"/>
                <a:ea typeface="+mn-ea"/>
                <a:cs typeface="+mn-cs"/>
              </a:rPr>
              <a:t>Femenina</a:t>
            </a:r>
            <a:r>
              <a:rPr lang="en-US" sz="1200" b="1" i="0" u="none" strike="noStrike" kern="1200" baseline="0" dirty="0">
                <a:solidFill>
                  <a:schemeClr val="tx1"/>
                </a:solidFill>
                <a:latin typeface="Arial" charset="0"/>
                <a:ea typeface="+mn-ea"/>
                <a:cs typeface="+mn-cs"/>
              </a:rPr>
              <a:t> </a:t>
            </a:r>
            <a:endParaRPr lang="en-US" sz="1200" b="0" i="0" u="none" strike="noStrike" kern="1200" baseline="0" dirty="0">
              <a:solidFill>
                <a:schemeClr val="tx1"/>
              </a:solidFill>
              <a:latin typeface="Arial" charset="0"/>
              <a:ea typeface="+mn-ea"/>
              <a:cs typeface="+mn-cs"/>
            </a:endParaRPr>
          </a:p>
          <a:p>
            <a:r>
              <a:rPr lang="en-US" sz="1200" b="1" i="0" u="none" strike="noStrike" kern="1200" baseline="0" dirty="0" err="1">
                <a:solidFill>
                  <a:schemeClr val="tx1"/>
                </a:solidFill>
                <a:latin typeface="Arial" charset="0"/>
                <a:ea typeface="+mn-ea"/>
                <a:cs typeface="+mn-cs"/>
              </a:rPr>
              <a:t>Identifique</a:t>
            </a:r>
            <a:r>
              <a:rPr lang="en-US" sz="1200" b="1" i="0" u="none" strike="noStrike" kern="1200" baseline="0" dirty="0">
                <a:solidFill>
                  <a:schemeClr val="tx1"/>
                </a:solidFill>
                <a:latin typeface="Arial" charset="0"/>
                <a:ea typeface="+mn-ea"/>
                <a:cs typeface="+mn-cs"/>
              </a:rPr>
              <a:t>: </a:t>
            </a:r>
            <a:r>
              <a:rPr lang="en-US" sz="1200" b="1" i="0" u="none" strike="noStrike" kern="1200" baseline="0" dirty="0" err="1">
                <a:solidFill>
                  <a:schemeClr val="tx1"/>
                </a:solidFill>
                <a:latin typeface="Arial" charset="0"/>
                <a:ea typeface="+mn-ea"/>
                <a:cs typeface="+mn-cs"/>
              </a:rPr>
              <a:t>ovarios</a:t>
            </a:r>
            <a:r>
              <a:rPr lang="en-US" sz="1200" b="1" i="0" u="none" strike="noStrike" kern="1200" baseline="0" dirty="0">
                <a:solidFill>
                  <a:schemeClr val="tx1"/>
                </a:solidFill>
                <a:latin typeface="Arial" charset="0"/>
                <a:ea typeface="+mn-ea"/>
                <a:cs typeface="+mn-cs"/>
              </a:rPr>
              <a:t>, </a:t>
            </a:r>
            <a:r>
              <a:rPr lang="en-US" sz="1200" b="1" i="0" u="none" strike="noStrike" kern="1200" baseline="0" dirty="0" err="1">
                <a:solidFill>
                  <a:schemeClr val="tx1"/>
                </a:solidFill>
                <a:latin typeface="Arial" charset="0"/>
                <a:ea typeface="+mn-ea"/>
                <a:cs typeface="+mn-cs"/>
              </a:rPr>
              <a:t>óvulo</a:t>
            </a:r>
            <a:r>
              <a:rPr lang="en-US" sz="1200" b="1" i="0" u="none" strike="noStrike" kern="1200" baseline="0" dirty="0">
                <a:solidFill>
                  <a:schemeClr val="tx1"/>
                </a:solidFill>
                <a:latin typeface="Arial" charset="0"/>
                <a:ea typeface="+mn-ea"/>
                <a:cs typeface="+mn-cs"/>
              </a:rPr>
              <a:t> (</a:t>
            </a:r>
            <a:r>
              <a:rPr lang="en-US" sz="1200" b="1" i="0" u="none" strike="noStrike" kern="1200" baseline="0" dirty="0" err="1">
                <a:solidFill>
                  <a:schemeClr val="tx1"/>
                </a:solidFill>
                <a:latin typeface="Arial" charset="0"/>
                <a:ea typeface="+mn-ea"/>
                <a:cs typeface="+mn-cs"/>
              </a:rPr>
              <a:t>huevo</a:t>
            </a:r>
            <a:r>
              <a:rPr lang="en-US" sz="1200" b="1" i="0" u="none" strike="noStrike" kern="1200" baseline="0" dirty="0">
                <a:solidFill>
                  <a:schemeClr val="tx1"/>
                </a:solidFill>
                <a:latin typeface="Arial" charset="0"/>
                <a:ea typeface="+mn-ea"/>
                <a:cs typeface="+mn-cs"/>
              </a:rPr>
              <a:t>), </a:t>
            </a:r>
            <a:r>
              <a:rPr lang="en-US" sz="1200" b="1" i="0" u="none" strike="noStrike" kern="1200" baseline="0" dirty="0" err="1">
                <a:solidFill>
                  <a:schemeClr val="tx1"/>
                </a:solidFill>
                <a:latin typeface="Arial" charset="0"/>
                <a:ea typeface="+mn-ea"/>
                <a:cs typeface="+mn-cs"/>
              </a:rPr>
              <a:t>Trompas</a:t>
            </a:r>
            <a:r>
              <a:rPr lang="en-US" sz="1200" b="1" i="0" u="none" strike="noStrike" kern="1200" baseline="0" dirty="0">
                <a:solidFill>
                  <a:schemeClr val="tx1"/>
                </a:solidFill>
                <a:latin typeface="Arial" charset="0"/>
                <a:ea typeface="+mn-ea"/>
                <a:cs typeface="+mn-cs"/>
              </a:rPr>
              <a:t> de </a:t>
            </a:r>
            <a:r>
              <a:rPr lang="en-US" sz="1200" b="1" i="0" u="none" strike="noStrike" kern="1200" baseline="0" dirty="0" err="1">
                <a:solidFill>
                  <a:schemeClr val="tx1"/>
                </a:solidFill>
                <a:latin typeface="Arial" charset="0"/>
                <a:ea typeface="+mn-ea"/>
                <a:cs typeface="+mn-cs"/>
              </a:rPr>
              <a:t>Falopio</a:t>
            </a:r>
            <a:r>
              <a:rPr lang="en-US" sz="1200" b="1" i="0" u="none" strike="noStrike" kern="1200" baseline="0" dirty="0">
                <a:solidFill>
                  <a:schemeClr val="tx1"/>
                </a:solidFill>
                <a:latin typeface="Arial" charset="0"/>
                <a:ea typeface="+mn-ea"/>
                <a:cs typeface="+mn-cs"/>
              </a:rPr>
              <a:t>, </a:t>
            </a:r>
            <a:r>
              <a:rPr lang="en-US" sz="1200" b="1" i="0" u="none" strike="noStrike" kern="1200" baseline="0" dirty="0" err="1">
                <a:solidFill>
                  <a:schemeClr val="tx1"/>
                </a:solidFill>
                <a:latin typeface="Arial" charset="0"/>
                <a:ea typeface="+mn-ea"/>
                <a:cs typeface="+mn-cs"/>
              </a:rPr>
              <a:t>Útero</a:t>
            </a:r>
            <a:r>
              <a:rPr lang="en-US" sz="1200" b="1" i="0" u="none" strike="noStrike" kern="1200" baseline="0" dirty="0">
                <a:solidFill>
                  <a:schemeClr val="tx1"/>
                </a:solidFill>
                <a:latin typeface="Arial" charset="0"/>
                <a:ea typeface="+mn-ea"/>
                <a:cs typeface="+mn-cs"/>
              </a:rPr>
              <a:t>, </a:t>
            </a:r>
            <a:endParaRPr lang="en-US" sz="1200" b="0" i="0" u="none" strike="noStrike" kern="1200" baseline="0" dirty="0">
              <a:solidFill>
                <a:schemeClr val="tx1"/>
              </a:solidFill>
              <a:latin typeface="Arial" charset="0"/>
              <a:ea typeface="+mn-ea"/>
              <a:cs typeface="+mn-cs"/>
            </a:endParaRPr>
          </a:p>
          <a:p>
            <a:r>
              <a:rPr lang="en-US" sz="1200" b="1" i="0" u="none" strike="noStrike" kern="1200" baseline="0" dirty="0" err="1">
                <a:solidFill>
                  <a:schemeClr val="tx1"/>
                </a:solidFill>
                <a:latin typeface="Arial" charset="0"/>
                <a:ea typeface="+mn-ea"/>
                <a:cs typeface="+mn-cs"/>
              </a:rPr>
              <a:t>Endometrio</a:t>
            </a:r>
            <a:r>
              <a:rPr lang="en-US" sz="1200" b="1" i="0" u="none" strike="noStrike" kern="1200" baseline="0" dirty="0">
                <a:solidFill>
                  <a:schemeClr val="tx1"/>
                </a:solidFill>
                <a:latin typeface="Arial" charset="0"/>
                <a:ea typeface="+mn-ea"/>
                <a:cs typeface="+mn-cs"/>
              </a:rPr>
              <a:t>, </a:t>
            </a:r>
            <a:r>
              <a:rPr lang="en-US" sz="1200" b="1" i="0" u="none" strike="noStrike" kern="1200" baseline="0" dirty="0" err="1">
                <a:solidFill>
                  <a:schemeClr val="tx1"/>
                </a:solidFill>
                <a:latin typeface="Arial" charset="0"/>
                <a:ea typeface="+mn-ea"/>
                <a:cs typeface="+mn-cs"/>
              </a:rPr>
              <a:t>Cérvix</a:t>
            </a:r>
            <a:r>
              <a:rPr lang="en-US" sz="1200" b="1" i="0" u="none" strike="noStrike" kern="1200" baseline="0" dirty="0">
                <a:solidFill>
                  <a:schemeClr val="tx1"/>
                </a:solidFill>
                <a:latin typeface="Arial" charset="0"/>
                <a:ea typeface="+mn-ea"/>
                <a:cs typeface="+mn-cs"/>
              </a:rPr>
              <a:t>, </a:t>
            </a:r>
            <a:r>
              <a:rPr lang="en-US" sz="1200" b="1" i="0" u="none" strike="noStrike" kern="1200" baseline="0" dirty="0" err="1">
                <a:solidFill>
                  <a:schemeClr val="tx1"/>
                </a:solidFill>
                <a:latin typeface="Arial" charset="0"/>
                <a:ea typeface="+mn-ea"/>
                <a:cs typeface="+mn-cs"/>
              </a:rPr>
              <a:t>Criptas</a:t>
            </a:r>
            <a:r>
              <a:rPr lang="en-US" sz="1200" b="1" i="0" u="none" strike="noStrike" kern="1200" baseline="0" dirty="0">
                <a:solidFill>
                  <a:schemeClr val="tx1"/>
                </a:solidFill>
                <a:latin typeface="Arial" charset="0"/>
                <a:ea typeface="+mn-ea"/>
                <a:cs typeface="+mn-cs"/>
              </a:rPr>
              <a:t> </a:t>
            </a:r>
            <a:r>
              <a:rPr lang="en-US" sz="1200" b="1" i="0" u="none" strike="noStrike" kern="1200" baseline="0" dirty="0" err="1">
                <a:solidFill>
                  <a:schemeClr val="tx1"/>
                </a:solidFill>
                <a:latin typeface="Arial" charset="0"/>
                <a:ea typeface="+mn-ea"/>
                <a:cs typeface="+mn-cs"/>
              </a:rPr>
              <a:t>Cervicales</a:t>
            </a:r>
            <a:r>
              <a:rPr lang="en-US" sz="1200" b="1" i="0" u="none" strike="noStrike" kern="1200" baseline="0" dirty="0">
                <a:solidFill>
                  <a:schemeClr val="tx1"/>
                </a:solidFill>
                <a:latin typeface="Arial" charset="0"/>
                <a:ea typeface="+mn-ea"/>
                <a:cs typeface="+mn-cs"/>
              </a:rPr>
              <a:t>, Vagina. </a:t>
            </a:r>
            <a:endParaRPr lang="en-US" sz="1200" b="0" i="0" u="none" strike="noStrike" kern="1200" baseline="0" dirty="0">
              <a:solidFill>
                <a:schemeClr val="tx1"/>
              </a:solidFill>
              <a:latin typeface="Arial" charset="0"/>
              <a:ea typeface="+mn-ea"/>
              <a:cs typeface="+mn-cs"/>
            </a:endParaRPr>
          </a:p>
          <a:p>
            <a:r>
              <a:rPr lang="es-ES" sz="1200" b="0" i="0" u="none" strike="noStrike" kern="1200" baseline="0" dirty="0">
                <a:solidFill>
                  <a:schemeClr val="tx1"/>
                </a:solidFill>
                <a:latin typeface="Arial" charset="0"/>
                <a:ea typeface="+mn-ea"/>
                <a:cs typeface="+mn-cs"/>
              </a:rPr>
              <a:t>Los órganos reproductivos de la mujer se encuentran dentro de su cuerpo. </a:t>
            </a:r>
            <a:r>
              <a:rPr lang="es-ES" sz="1200" b="1" i="0" u="none" strike="noStrike" kern="1200" baseline="0" dirty="0">
                <a:solidFill>
                  <a:schemeClr val="tx1"/>
                </a:solidFill>
                <a:latin typeface="Arial" charset="0"/>
                <a:ea typeface="+mn-ea"/>
                <a:cs typeface="+mn-cs"/>
              </a:rPr>
              <a:t>Los ovarios</a:t>
            </a:r>
            <a:r>
              <a:rPr lang="es-ES" sz="1200" b="0" i="0" u="none" strike="noStrike" kern="1200" baseline="0" dirty="0">
                <a:solidFill>
                  <a:schemeClr val="tx1"/>
                </a:solidFill>
                <a:latin typeface="Arial" charset="0"/>
                <a:ea typeface="+mn-ea"/>
                <a:cs typeface="+mn-cs"/>
              </a:rPr>
              <a:t>, los cuales son parecidos en tamaño y forma a una almendra, contienen ya desde el nacimiento, todos los óvulos que la mujer tendrá por el resto de su vida, a comparación de la producción continua de esperma en el hombre. </a:t>
            </a:r>
            <a:r>
              <a:rPr lang="es-ES" sz="1200" b="1" i="0" u="none" strike="noStrike" kern="1200" baseline="0" dirty="0">
                <a:solidFill>
                  <a:schemeClr val="tx1"/>
                </a:solidFill>
                <a:latin typeface="Arial" charset="0"/>
                <a:ea typeface="+mn-ea"/>
                <a:cs typeface="+mn-cs"/>
              </a:rPr>
              <a:t>Las trompas de Falopio </a:t>
            </a:r>
            <a:r>
              <a:rPr lang="es-ES" sz="1200" b="0" i="0" u="none" strike="noStrike" kern="1200" baseline="0" dirty="0">
                <a:solidFill>
                  <a:schemeClr val="tx1"/>
                </a:solidFill>
                <a:latin typeface="Arial" charset="0"/>
                <a:ea typeface="+mn-ea"/>
                <a:cs typeface="+mn-cs"/>
              </a:rPr>
              <a:t>son unos órganos de forma como de trompeta que forman una conexión hacia el útero, además de ser ahí donde ocurre la concepción. La fimbria son proyecciones delgadas como cabello, localizadas en la parte exterior de cada trompa. Estas ayudan a transportar al óvulo –o huevo- hacia adentro de la trompa una vez que haya ocurrido la ovulación. </a:t>
            </a:r>
            <a:r>
              <a:rPr lang="es-ES" sz="1200" b="1" i="0" u="none" strike="noStrike" kern="1200" baseline="0" dirty="0">
                <a:solidFill>
                  <a:schemeClr val="tx1"/>
                </a:solidFill>
                <a:latin typeface="Arial" charset="0"/>
                <a:ea typeface="+mn-ea"/>
                <a:cs typeface="+mn-cs"/>
              </a:rPr>
              <a:t>El útero </a:t>
            </a:r>
            <a:r>
              <a:rPr lang="es-ES" sz="1200" b="0" i="0" u="none" strike="noStrike" kern="1200" baseline="0" dirty="0">
                <a:solidFill>
                  <a:schemeClr val="tx1"/>
                </a:solidFill>
                <a:latin typeface="Arial" charset="0"/>
                <a:ea typeface="+mn-ea"/>
                <a:cs typeface="+mn-cs"/>
              </a:rPr>
              <a:t>es un órgano muscular, similar a una pera mediana, invertida, que está conectado a las trompas de Falopio y se localiza en el lado bajo del abdomen, entre la vejiga y el recto. </a:t>
            </a:r>
          </a:p>
          <a:p>
            <a:r>
              <a:rPr lang="es-ES" sz="1200" b="0" i="0" u="none" strike="noStrike" kern="1200" baseline="0" dirty="0">
                <a:solidFill>
                  <a:schemeClr val="tx1"/>
                </a:solidFill>
                <a:latin typeface="Arial" charset="0"/>
                <a:ea typeface="+mn-ea"/>
                <a:cs typeface="+mn-cs"/>
              </a:rPr>
              <a:t>La recubierta interior del útero se llama </a:t>
            </a:r>
            <a:r>
              <a:rPr lang="es-ES" sz="1200" b="1" i="0" u="none" strike="noStrike" kern="1200" baseline="0" dirty="0">
                <a:solidFill>
                  <a:schemeClr val="tx1"/>
                </a:solidFill>
                <a:latin typeface="Arial" charset="0"/>
                <a:ea typeface="+mn-ea"/>
                <a:cs typeface="+mn-cs"/>
              </a:rPr>
              <a:t>endometrio</a:t>
            </a:r>
            <a:r>
              <a:rPr lang="es-ES" sz="1200" b="0" i="0" u="none" strike="noStrike" kern="1200" baseline="0" dirty="0">
                <a:solidFill>
                  <a:schemeClr val="tx1"/>
                </a:solidFill>
                <a:latin typeface="Arial" charset="0"/>
                <a:ea typeface="+mn-ea"/>
                <a:cs typeface="+mn-cs"/>
              </a:rPr>
              <a:t>. Su función es la de recibir y nutrir al óvulo fertilizado -al bebé- hasta la hora de su nacimiento. Si la fertilización (la fusión de esperma y óvulo) no toma lugar, este recubrimiento se degenera y consecuentemente es eliminado como parte del flujo menstrual. </a:t>
            </a:r>
          </a:p>
          <a:p>
            <a:r>
              <a:rPr lang="es-ES" sz="1200" b="0" i="0" u="none" strike="noStrike" kern="1200" baseline="0" dirty="0">
                <a:solidFill>
                  <a:schemeClr val="tx1"/>
                </a:solidFill>
                <a:latin typeface="Arial" charset="0"/>
                <a:ea typeface="+mn-ea"/>
                <a:cs typeface="+mn-cs"/>
              </a:rPr>
              <a:t>En la parte baja del útero se encuentra </a:t>
            </a:r>
            <a:r>
              <a:rPr lang="es-ES" sz="1200" b="1" i="0" u="none" strike="noStrike" kern="1200" baseline="0" dirty="0">
                <a:solidFill>
                  <a:schemeClr val="tx1"/>
                </a:solidFill>
                <a:latin typeface="Arial" charset="0"/>
                <a:ea typeface="+mn-ea"/>
                <a:cs typeface="+mn-cs"/>
              </a:rPr>
              <a:t>el </a:t>
            </a:r>
            <a:r>
              <a:rPr lang="es-ES" sz="1200" b="1" i="0" u="none" strike="noStrike" kern="1200" baseline="0" dirty="0" err="1">
                <a:solidFill>
                  <a:schemeClr val="tx1"/>
                </a:solidFill>
                <a:latin typeface="Arial" charset="0"/>
                <a:ea typeface="+mn-ea"/>
                <a:cs typeface="+mn-cs"/>
              </a:rPr>
              <a:t>cervix</a:t>
            </a:r>
            <a:r>
              <a:rPr lang="es-ES" sz="1200" b="0" i="0" u="none" strike="noStrike" kern="1200" baseline="0" dirty="0">
                <a:solidFill>
                  <a:schemeClr val="tx1"/>
                </a:solidFill>
                <a:latin typeface="Arial" charset="0"/>
                <a:ea typeface="+mn-ea"/>
                <a:cs typeface="+mn-cs"/>
              </a:rPr>
              <a:t>, el cual conecta al útero con la vagina. </a:t>
            </a:r>
            <a:r>
              <a:rPr lang="es-ES" sz="1200" b="1" i="0" u="none" strike="noStrike" kern="1200" baseline="0" dirty="0">
                <a:solidFill>
                  <a:schemeClr val="tx1"/>
                </a:solidFill>
                <a:latin typeface="Arial" charset="0"/>
                <a:ea typeface="+mn-ea"/>
                <a:cs typeface="+mn-cs"/>
              </a:rPr>
              <a:t>Las criptas cervicales </a:t>
            </a:r>
            <a:r>
              <a:rPr lang="es-ES" sz="1200" b="0" i="0" u="none" strike="noStrike" kern="1200" baseline="0" dirty="0">
                <a:solidFill>
                  <a:schemeClr val="tx1"/>
                </a:solidFill>
                <a:latin typeface="Arial" charset="0"/>
                <a:ea typeface="+mn-ea"/>
                <a:cs typeface="+mn-cs"/>
              </a:rPr>
              <a:t>producen varios tipos de moco cervical, dependiendo del estado de fertilidad en el que se encuentre la mujer; dicho moco es una de las señas observadas en el uso de la PNF. </a:t>
            </a:r>
            <a:r>
              <a:rPr lang="es-ES" sz="1200" b="1" i="0" u="none" strike="noStrike" kern="1200" baseline="0" dirty="0">
                <a:solidFill>
                  <a:schemeClr val="tx1"/>
                </a:solidFill>
                <a:latin typeface="Arial" charset="0"/>
                <a:ea typeface="+mn-ea"/>
                <a:cs typeface="+mn-cs"/>
              </a:rPr>
              <a:t>La vagina, </a:t>
            </a:r>
            <a:r>
              <a:rPr lang="es-ES" sz="1200" b="0" i="0" u="none" strike="noStrike" kern="1200" baseline="0" dirty="0">
                <a:solidFill>
                  <a:schemeClr val="tx1"/>
                </a:solidFill>
                <a:latin typeface="Arial" charset="0"/>
                <a:ea typeface="+mn-ea"/>
                <a:cs typeface="+mn-cs"/>
              </a:rPr>
              <a:t>un tubo muscular que conecta al </a:t>
            </a:r>
            <a:r>
              <a:rPr lang="es-ES" sz="1200" b="0" i="0" u="none" strike="noStrike" kern="1200" baseline="0" dirty="0" err="1">
                <a:solidFill>
                  <a:schemeClr val="tx1"/>
                </a:solidFill>
                <a:latin typeface="Arial" charset="0"/>
                <a:ea typeface="+mn-ea"/>
                <a:cs typeface="+mn-cs"/>
              </a:rPr>
              <a:t>cervix</a:t>
            </a:r>
            <a:r>
              <a:rPr lang="es-ES" sz="1200" b="0" i="0" u="none" strike="noStrike" kern="1200" baseline="0" dirty="0">
                <a:solidFill>
                  <a:schemeClr val="tx1"/>
                </a:solidFill>
                <a:latin typeface="Arial" charset="0"/>
                <a:ea typeface="+mn-ea"/>
                <a:cs typeface="+mn-cs"/>
              </a:rPr>
              <a:t> con las estructuras genitales exteriores, funciona como receptáculo para el pene durante el coito, como canal de nacimiento, y como conducto para el moco cervical y desecho de la menstruación. </a:t>
            </a:r>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50A24BAF-F756-4DE6-B810-D1D0D694AFEA}" type="slidenum">
              <a:rPr lang="en-US" smtClean="0"/>
              <a:pPr/>
              <a:t>36</a:t>
            </a:fld>
            <a:endParaRPr lang="en-US" dirty="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r>
              <a:rPr lang="es-ES" sz="1200" b="0" i="0" u="none" strike="noStrike" kern="1200" baseline="0" dirty="0">
                <a:solidFill>
                  <a:schemeClr val="tx1"/>
                </a:solidFill>
                <a:latin typeface="Arial" charset="0"/>
                <a:ea typeface="+mn-ea"/>
                <a:cs typeface="+mn-cs"/>
              </a:rPr>
              <a:t>La concepción – El principio de la vida. </a:t>
            </a:r>
          </a:p>
          <a:p>
            <a:r>
              <a:rPr lang="es-ES" sz="1200" b="0" i="0" u="none" strike="noStrike" kern="1200" baseline="0" dirty="0">
                <a:solidFill>
                  <a:schemeClr val="tx1"/>
                </a:solidFill>
                <a:latin typeface="Arial" charset="0"/>
                <a:ea typeface="+mn-ea"/>
                <a:cs typeface="+mn-cs"/>
              </a:rPr>
              <a:t>El bosquejo que estamos viendo representa el proceso que lleva hacia la concepción. Cuando la relación sexual toma lugar durante el tiempo fértil, el moco cervical se encuentra presente en la vagina y ayuda a transportar al esperma hacia arriba, hacia el </a:t>
            </a:r>
            <a:r>
              <a:rPr lang="es-ES" sz="1200" b="0" i="0" u="none" strike="noStrike" kern="1200" baseline="0" dirty="0" err="1">
                <a:solidFill>
                  <a:schemeClr val="tx1"/>
                </a:solidFill>
                <a:latin typeface="Arial" charset="0"/>
                <a:ea typeface="+mn-ea"/>
                <a:cs typeface="+mn-cs"/>
              </a:rPr>
              <a:t>cervix</a:t>
            </a:r>
            <a:r>
              <a:rPr lang="es-ES" sz="1200" b="0" i="0" u="none" strike="noStrike" kern="1200" baseline="0" dirty="0">
                <a:solidFill>
                  <a:schemeClr val="tx1"/>
                </a:solidFill>
                <a:latin typeface="Arial" charset="0"/>
                <a:ea typeface="+mn-ea"/>
                <a:cs typeface="+mn-cs"/>
              </a:rPr>
              <a:t> y las Trompas de Falopio. La concepción, que es la fertilización del óvulo por el esperma, tiene lugar ahí, en la parte más alta de las trompas y requiere de tres sucesos: </a:t>
            </a:r>
          </a:p>
          <a:p>
            <a:r>
              <a:rPr lang="es-ES" sz="1200" b="0" i="0" u="none" strike="noStrike" kern="1200" baseline="0" dirty="0">
                <a:solidFill>
                  <a:schemeClr val="tx1"/>
                </a:solidFill>
                <a:latin typeface="Arial" charset="0"/>
                <a:ea typeface="+mn-ea"/>
                <a:cs typeface="+mn-cs"/>
              </a:rPr>
              <a:t>1. Que esperma viable se encuentre en las Trompas de Falopio. </a:t>
            </a:r>
          </a:p>
          <a:p>
            <a:r>
              <a:rPr lang="es-ES" sz="1200" b="0" i="0" u="none" strike="noStrike" kern="1200" baseline="0" dirty="0">
                <a:solidFill>
                  <a:schemeClr val="tx1"/>
                </a:solidFill>
                <a:latin typeface="Arial" charset="0"/>
                <a:ea typeface="+mn-ea"/>
                <a:cs typeface="+mn-cs"/>
              </a:rPr>
              <a:t>2. Que haya moco favorable que le permita al esperma llegar a ellas. </a:t>
            </a:r>
          </a:p>
          <a:p>
            <a:r>
              <a:rPr lang="es-ES" sz="1200" b="0" i="0" u="none" strike="noStrike" kern="1200" baseline="0" dirty="0">
                <a:solidFill>
                  <a:schemeClr val="tx1"/>
                </a:solidFill>
                <a:latin typeface="Arial" charset="0"/>
                <a:ea typeface="+mn-ea"/>
                <a:cs typeface="+mn-cs"/>
              </a:rPr>
              <a:t>3. Que un óvulo haya sido expulsado en las últimas 24 horas. </a:t>
            </a:r>
          </a:p>
          <a:p>
            <a:endParaRPr lang="en-US" sz="1200" b="0" i="0" u="none" strike="noStrike" kern="1200" baseline="0" dirty="0">
              <a:solidFill>
                <a:schemeClr val="tx1"/>
              </a:solidFill>
              <a:latin typeface="Arial" charset="0"/>
              <a:ea typeface="+mn-ea"/>
              <a:cs typeface="+mn-cs"/>
            </a:endParaRPr>
          </a:p>
          <a:p>
            <a:r>
              <a:rPr lang="es-ES" sz="1200" b="1" i="0" u="none" strike="noStrike" kern="1200" baseline="0" dirty="0">
                <a:solidFill>
                  <a:schemeClr val="tx1"/>
                </a:solidFill>
                <a:latin typeface="Arial" charset="0"/>
                <a:ea typeface="+mn-ea"/>
                <a:cs typeface="+mn-cs"/>
              </a:rPr>
              <a:t>La concepción es el principio de la vida de un embrión, esto es, un ser humano único e individual que se forma </a:t>
            </a:r>
            <a:r>
              <a:rPr lang="es-ES" sz="1200" b="0" i="0" u="none" strike="noStrike" kern="1200" baseline="0" dirty="0">
                <a:solidFill>
                  <a:schemeClr val="tx1"/>
                </a:solidFill>
                <a:latin typeface="Arial" charset="0"/>
                <a:ea typeface="+mn-ea"/>
                <a:cs typeface="+mn-cs"/>
              </a:rPr>
              <a:t>cuando las hebras moleculares del </a:t>
            </a:r>
            <a:r>
              <a:rPr lang="es-ES" sz="1200" b="0" i="1" u="none" strike="noStrike" kern="1200" baseline="0" dirty="0">
                <a:solidFill>
                  <a:schemeClr val="tx1"/>
                </a:solidFill>
                <a:latin typeface="Arial" charset="0"/>
                <a:ea typeface="+mn-ea"/>
                <a:cs typeface="+mn-cs"/>
              </a:rPr>
              <a:t>DNA </a:t>
            </a:r>
            <a:r>
              <a:rPr lang="es-ES" sz="1200" b="0" i="0" u="none" strike="noStrike" kern="1200" baseline="0" dirty="0">
                <a:solidFill>
                  <a:schemeClr val="tx1"/>
                </a:solidFill>
                <a:latin typeface="Arial" charset="0"/>
                <a:ea typeface="+mn-ea"/>
                <a:cs typeface="+mn-cs"/>
              </a:rPr>
              <a:t>provenientes del esperma y del óvulo se entrelazan</a:t>
            </a:r>
            <a:r>
              <a:rPr lang="es-ES" sz="1200" b="1" i="0" u="none" strike="noStrike" kern="1200" baseline="0" dirty="0">
                <a:solidFill>
                  <a:schemeClr val="tx1"/>
                </a:solidFill>
                <a:latin typeface="Arial" charset="0"/>
                <a:ea typeface="+mn-ea"/>
                <a:cs typeface="+mn-cs"/>
              </a:rPr>
              <a:t>. </a:t>
            </a:r>
            <a:r>
              <a:rPr lang="es-ES" sz="1200" b="0" i="0" u="none" strike="noStrike" kern="1200" baseline="0" dirty="0">
                <a:solidFill>
                  <a:schemeClr val="tx1"/>
                </a:solidFill>
                <a:latin typeface="Arial" charset="0"/>
                <a:ea typeface="+mn-ea"/>
                <a:cs typeface="+mn-cs"/>
              </a:rPr>
              <a:t>El DNA se encuentra activo y comienza en ese momento un rápido proceso de organización mediante el cual coordina la nutrición del embrión, la división de las células y la diferenciación de los diversos tipos de células. Ciertamente, después de las primeras veinte divisiones ya se han producido miles de células. </a:t>
            </a:r>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02DC826A-8061-4C04-B7EE-BAA8B6ABFAE1}" type="slidenum">
              <a:rPr lang="en-US" smtClean="0"/>
              <a:pPr/>
              <a:t>37</a:t>
            </a:fld>
            <a:endParaRPr lang="en-US" dirty="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r>
              <a:rPr lang="es-ES" sz="1200" b="0" i="0" u="none" strike="noStrike" kern="1200" baseline="0" dirty="0">
                <a:solidFill>
                  <a:schemeClr val="tx1"/>
                </a:solidFill>
                <a:latin typeface="Arial" charset="0"/>
                <a:ea typeface="+mn-ea"/>
                <a:cs typeface="+mn-cs"/>
              </a:rPr>
              <a:t>En el interior de las Trompas de Falopio, pequeños vellos llamados </a:t>
            </a:r>
            <a:r>
              <a:rPr lang="es-ES" sz="1200" b="0" i="1" u="none" strike="noStrike" kern="1200" baseline="0" dirty="0" err="1">
                <a:solidFill>
                  <a:schemeClr val="tx1"/>
                </a:solidFill>
                <a:latin typeface="Arial" charset="0"/>
                <a:ea typeface="+mn-ea"/>
                <a:cs typeface="+mn-cs"/>
              </a:rPr>
              <a:t>cilia</a:t>
            </a:r>
            <a:r>
              <a:rPr lang="es-ES" sz="1200" b="0" i="1" u="none" strike="noStrike" kern="1200" baseline="0" dirty="0">
                <a:solidFill>
                  <a:schemeClr val="tx1"/>
                </a:solidFill>
                <a:latin typeface="Arial" charset="0"/>
                <a:ea typeface="+mn-ea"/>
                <a:cs typeface="+mn-cs"/>
              </a:rPr>
              <a:t> </a:t>
            </a:r>
            <a:r>
              <a:rPr lang="es-ES" sz="1200" b="0" i="0" u="none" strike="noStrike" kern="1200" baseline="0" dirty="0">
                <a:solidFill>
                  <a:schemeClr val="tx1"/>
                </a:solidFill>
                <a:latin typeface="Arial" charset="0"/>
                <a:ea typeface="+mn-ea"/>
                <a:cs typeface="+mn-cs"/>
              </a:rPr>
              <a:t>mueven el embrión hacia el útero, en una jornada que le tomará aproximadamente de unos 7 a 10 días. Una vez llegado al útero, el </a:t>
            </a:r>
            <a:r>
              <a:rPr lang="es-ES" sz="1200" b="1" i="0" u="none" strike="noStrike" kern="1200" baseline="0" dirty="0">
                <a:solidFill>
                  <a:schemeClr val="tx1"/>
                </a:solidFill>
                <a:latin typeface="Arial" charset="0"/>
                <a:ea typeface="+mn-ea"/>
                <a:cs typeface="+mn-cs"/>
              </a:rPr>
              <a:t>embrión se implanta </a:t>
            </a:r>
            <a:r>
              <a:rPr lang="es-ES" sz="1200" b="0" i="0" u="none" strike="noStrike" kern="1200" baseline="0" dirty="0">
                <a:solidFill>
                  <a:schemeClr val="tx1"/>
                </a:solidFill>
                <a:latin typeface="Arial" charset="0"/>
                <a:ea typeface="+mn-ea"/>
                <a:cs typeface="+mn-cs"/>
              </a:rPr>
              <a:t>en el endometrio. </a:t>
            </a:r>
            <a:r>
              <a:rPr lang="es-ES" sz="1200" b="1" i="0" u="none" strike="noStrike" kern="1200" baseline="0" dirty="0">
                <a:solidFill>
                  <a:schemeClr val="tx1"/>
                </a:solidFill>
                <a:latin typeface="Arial" charset="0"/>
                <a:ea typeface="+mn-ea"/>
                <a:cs typeface="+mn-cs"/>
              </a:rPr>
              <a:t>Un embrión no es simplemente una masa de células, sino que es un ser humano, individual, altamente diversificado. </a:t>
            </a:r>
            <a:r>
              <a:rPr lang="es-ES" sz="1200" b="0" i="0" u="none" strike="noStrike" kern="1200" baseline="0" dirty="0">
                <a:solidFill>
                  <a:schemeClr val="tx1"/>
                </a:solidFill>
                <a:latin typeface="Arial" charset="0"/>
                <a:ea typeface="+mn-ea"/>
                <a:cs typeface="+mn-cs"/>
              </a:rPr>
              <a:t>En este punto, tres tipos de células: ectodérmicas, mesodérmicas y endodérmicas, ya se encuentran trabajando en la formación de todos los sistemas de cuerpo humano. </a:t>
            </a:r>
          </a:p>
          <a:p>
            <a:r>
              <a:rPr lang="es-ES" sz="1200" b="0" i="0" u="none" strike="noStrike" kern="1200" baseline="0" dirty="0">
                <a:solidFill>
                  <a:schemeClr val="tx1"/>
                </a:solidFill>
                <a:latin typeface="Arial" charset="0"/>
                <a:ea typeface="+mn-ea"/>
                <a:cs typeface="+mn-cs"/>
              </a:rPr>
              <a:t>Nota: El “Cuerpo Amarillo” (</a:t>
            </a:r>
            <a:r>
              <a:rPr lang="es-ES" sz="1200" b="0" i="0" u="none" strike="noStrike" kern="1200" baseline="0" dirty="0" err="1">
                <a:solidFill>
                  <a:schemeClr val="tx1"/>
                </a:solidFill>
                <a:latin typeface="Arial" charset="0"/>
                <a:ea typeface="+mn-ea"/>
                <a:cs typeface="+mn-cs"/>
              </a:rPr>
              <a:t>ó</a:t>
            </a:r>
            <a:r>
              <a:rPr lang="es-ES" sz="1200" b="0" i="0" u="none" strike="noStrike" kern="1200" baseline="0" dirty="0">
                <a:solidFill>
                  <a:schemeClr val="tx1"/>
                </a:solidFill>
                <a:latin typeface="Arial" charset="0"/>
                <a:ea typeface="+mn-ea"/>
                <a:cs typeface="+mn-cs"/>
              </a:rPr>
              <a:t> ‘</a:t>
            </a:r>
            <a:r>
              <a:rPr lang="es-ES" sz="1200" b="0" i="1" u="none" strike="noStrike" kern="1200" baseline="0" dirty="0">
                <a:solidFill>
                  <a:schemeClr val="tx1"/>
                </a:solidFill>
                <a:latin typeface="Arial" charset="0"/>
                <a:ea typeface="+mn-ea"/>
                <a:cs typeface="+mn-cs"/>
              </a:rPr>
              <a:t>corpus </a:t>
            </a:r>
            <a:r>
              <a:rPr lang="es-ES" sz="1200" b="0" i="1" u="none" strike="noStrike" kern="1200" baseline="0" dirty="0" err="1">
                <a:solidFill>
                  <a:schemeClr val="tx1"/>
                </a:solidFill>
                <a:latin typeface="Arial" charset="0"/>
                <a:ea typeface="+mn-ea"/>
                <a:cs typeface="+mn-cs"/>
              </a:rPr>
              <a:t>luteum</a:t>
            </a:r>
            <a:r>
              <a:rPr lang="es-ES" sz="1200" b="0" i="1" u="none" strike="noStrike" kern="1200" baseline="0" dirty="0">
                <a:solidFill>
                  <a:schemeClr val="tx1"/>
                </a:solidFill>
                <a:latin typeface="Arial" charset="0"/>
                <a:ea typeface="+mn-ea"/>
                <a:cs typeface="+mn-cs"/>
              </a:rPr>
              <a:t>’</a:t>
            </a:r>
            <a:r>
              <a:rPr lang="es-ES" sz="1200" b="0" i="0" u="none" strike="noStrike" kern="1200" baseline="0" dirty="0">
                <a:solidFill>
                  <a:schemeClr val="tx1"/>
                </a:solidFill>
                <a:latin typeface="Arial" charset="0"/>
                <a:ea typeface="+mn-ea"/>
                <a:cs typeface="+mn-cs"/>
              </a:rPr>
              <a:t>) que fue la vivienda del óvulo— toma parte activa en la producción de una hormona que: </a:t>
            </a:r>
          </a:p>
          <a:p>
            <a:r>
              <a:rPr lang="es-ES" sz="1200" b="0" i="0" u="none" strike="noStrike" kern="1200" baseline="0" dirty="0">
                <a:solidFill>
                  <a:schemeClr val="tx1"/>
                </a:solidFill>
                <a:latin typeface="Arial" charset="0"/>
                <a:ea typeface="+mn-ea"/>
                <a:cs typeface="+mn-cs"/>
              </a:rPr>
              <a:t> provoca un cambio en los signos de fertilidad, indicando que la ovulación ha pasado. </a:t>
            </a:r>
          </a:p>
          <a:p>
            <a:r>
              <a:rPr lang="es-ES" sz="1200" b="0" i="0" u="none" strike="noStrike" kern="1200" baseline="0" dirty="0">
                <a:solidFill>
                  <a:schemeClr val="tx1"/>
                </a:solidFill>
                <a:latin typeface="Arial" charset="0"/>
                <a:ea typeface="+mn-ea"/>
                <a:cs typeface="+mn-cs"/>
              </a:rPr>
              <a:t> si llega a ocurrir un embarazo, continúa siendo el sostén del recubrimiento uterino. </a:t>
            </a:r>
          </a:p>
          <a:p>
            <a:r>
              <a:rPr lang="es-ES" sz="1200" b="0" i="0" u="none" strike="noStrike" kern="1200" baseline="0" dirty="0">
                <a:solidFill>
                  <a:schemeClr val="tx1"/>
                </a:solidFill>
                <a:latin typeface="Arial" charset="0"/>
                <a:ea typeface="+mn-ea"/>
                <a:cs typeface="+mn-cs"/>
              </a:rPr>
              <a:t> suprime cualquier otra ovulación hasta después del nacimiento del bebé. </a:t>
            </a:r>
          </a:p>
          <a:p>
            <a:endParaRPr lang="en-US" sz="1200" b="0" i="0" u="none" strike="noStrike" kern="1200" baseline="0" dirty="0">
              <a:solidFill>
                <a:schemeClr val="tx1"/>
              </a:solidFill>
              <a:latin typeface="Arial" charset="0"/>
              <a:ea typeface="+mn-ea"/>
              <a:cs typeface="+mn-cs"/>
            </a:endParaRPr>
          </a:p>
          <a:p>
            <a:r>
              <a:rPr lang="es-ES" sz="1200" b="1" i="0" u="none" strike="noStrike" kern="1200" baseline="0" dirty="0">
                <a:solidFill>
                  <a:schemeClr val="tx1"/>
                </a:solidFill>
                <a:latin typeface="Arial" charset="0"/>
                <a:ea typeface="+mn-ea"/>
                <a:cs typeface="+mn-cs"/>
              </a:rPr>
              <a:t>El moco cervical ha formado un tapón en la entrada del </a:t>
            </a:r>
            <a:r>
              <a:rPr lang="es-ES" sz="1200" b="1" i="0" u="none" strike="noStrike" kern="1200" baseline="0" dirty="0" err="1">
                <a:solidFill>
                  <a:schemeClr val="tx1"/>
                </a:solidFill>
                <a:latin typeface="Arial" charset="0"/>
                <a:ea typeface="+mn-ea"/>
                <a:cs typeface="+mn-cs"/>
              </a:rPr>
              <a:t>cervix</a:t>
            </a:r>
            <a:r>
              <a:rPr lang="es-ES" sz="1200" b="1" i="0" u="none" strike="noStrike" kern="1200" baseline="0" dirty="0">
                <a:solidFill>
                  <a:schemeClr val="tx1"/>
                </a:solidFill>
                <a:latin typeface="Arial" charset="0"/>
                <a:ea typeface="+mn-ea"/>
                <a:cs typeface="+mn-cs"/>
              </a:rPr>
              <a:t> que protege al nuevo embarazo, si este se ha logrado, previniendo el paso hacia el útero a esperma adicional o a bacterias. </a:t>
            </a:r>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p:spPr>
        <p:txBody>
          <a:bodyPr/>
          <a:lstStyle/>
          <a:p>
            <a:r>
              <a:rPr lang="es-ES" sz="1200" b="0" i="0" u="none" strike="noStrike" kern="1200" baseline="0" dirty="0">
                <a:solidFill>
                  <a:schemeClr val="tx1"/>
                </a:solidFill>
                <a:latin typeface="Arial" charset="0"/>
                <a:ea typeface="+mn-ea"/>
                <a:cs typeface="+mn-cs"/>
              </a:rPr>
              <a:t>***El bebe de 6 semanas es un embarazo ectópico. </a:t>
            </a:r>
          </a:p>
          <a:p>
            <a:r>
              <a:rPr lang="es-ES" sz="1200" b="0" i="0" u="none" strike="noStrike" kern="1200" baseline="0" dirty="0">
                <a:solidFill>
                  <a:schemeClr val="tx1"/>
                </a:solidFill>
                <a:latin typeface="Arial" charset="0"/>
                <a:ea typeface="+mn-ea"/>
                <a:cs typeface="+mn-cs"/>
              </a:rPr>
              <a:t>A las 8 semanas de desarrollo fetal, este bebé mide casi 1 pulgada de largo. Todo lo que este ser humano necesitará para permitirle alcanzar su completo desarrollo desde ahora hasta la madurez esta ya presente. El corazón le ha estado latiendo por alrededor de un mes, el estómago esta produciendo jugos gástricos y los riñones están funcionando. Muchos de los grupos musculares están recibiendo estímulo. Este bebé ya responde al tacto de su madre, aún cuando ella todavía no puede sentir los movimientos de su bebé. En su paquete de información recibirán un folleto con más información del desarrollo del la persona humana. </a:t>
            </a:r>
          </a:p>
          <a:p>
            <a:r>
              <a:rPr lang="es-ES" sz="1200" b="1" i="0" u="none" strike="noStrike" kern="1200" baseline="0" dirty="0">
                <a:solidFill>
                  <a:schemeClr val="tx1"/>
                </a:solidFill>
                <a:latin typeface="Arial" charset="0"/>
                <a:ea typeface="+mn-ea"/>
                <a:cs typeface="+mn-cs"/>
              </a:rPr>
              <a:t>La influencia Hormonas en el Ciclo Menstrual </a:t>
            </a:r>
            <a:endParaRPr lang="es-ES" sz="1200" b="0" i="0" u="none" strike="noStrike" kern="1200" baseline="0" dirty="0">
              <a:solidFill>
                <a:schemeClr val="tx1"/>
              </a:solidFill>
              <a:latin typeface="Arial" charset="0"/>
              <a:ea typeface="+mn-ea"/>
              <a:cs typeface="+mn-cs"/>
            </a:endParaRPr>
          </a:p>
          <a:p>
            <a:r>
              <a:rPr lang="es-ES" sz="1200" b="0" i="0" u="none" strike="noStrike" kern="1200" baseline="0" dirty="0">
                <a:solidFill>
                  <a:schemeClr val="tx1"/>
                </a:solidFill>
                <a:latin typeface="Arial" charset="0"/>
                <a:ea typeface="+mn-ea"/>
                <a:cs typeface="+mn-cs"/>
              </a:rPr>
              <a:t>En las próximas ilustraciones veremos pasaremos por un ciclo completo ciclo menstrual de la mujer del sistema reproductivo de la mujer para que vean que tan altamente organizada y tan bella diseñada fue hecha. </a:t>
            </a:r>
            <a:endParaRPr lang="en-US" dirty="0"/>
          </a:p>
        </p:txBody>
      </p:sp>
      <p:sp>
        <p:nvSpPr>
          <p:cNvPr id="103428" name="Slide Number Placeholder 3"/>
          <p:cNvSpPr>
            <a:spLocks noGrp="1"/>
          </p:cNvSpPr>
          <p:nvPr>
            <p:ph type="sldNum" sz="quarter" idx="5"/>
          </p:nvPr>
        </p:nvSpPr>
        <p:spPr>
          <a:noFill/>
        </p:spPr>
        <p:txBody>
          <a:bodyPr/>
          <a:lstStyle/>
          <a:p>
            <a:fld id="{26252B1A-12E5-4391-8F49-32615085E6FF}" type="slidenum">
              <a:rPr lang="en-US" smtClean="0"/>
              <a:pPr/>
              <a:t>38</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A57B20DB-2904-47AF-9895-8F154754CA8D}" type="slidenum">
              <a:rPr lang="en-US" smtClean="0"/>
              <a:pPr/>
              <a:t>39</a:t>
            </a:fld>
            <a:endParaRPr lang="en-US" dirty="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r>
              <a:rPr lang="es-ES" sz="1200" b="0" i="0" u="none" strike="noStrike" kern="1200" baseline="0" dirty="0">
                <a:solidFill>
                  <a:schemeClr val="tx1"/>
                </a:solidFill>
                <a:latin typeface="Arial" charset="0"/>
                <a:ea typeface="+mn-ea"/>
                <a:cs typeface="+mn-cs"/>
              </a:rPr>
              <a:t>Imagínese al ciclo menstrual como una línea horizontal, comenzando a la izquierda con la menstruación, y terminando a la derecha con la siguiente menstruación. En el ejemplo de esta diapositiva, la ovulación (</a:t>
            </a:r>
            <a:r>
              <a:rPr lang="es-ES" sz="1200" b="0" i="0" u="none" strike="noStrike" kern="1200" baseline="0" dirty="0" err="1">
                <a:solidFill>
                  <a:schemeClr val="tx1"/>
                </a:solidFill>
                <a:latin typeface="Arial" charset="0"/>
                <a:ea typeface="+mn-ea"/>
                <a:cs typeface="+mn-cs"/>
              </a:rPr>
              <a:t>ó</a:t>
            </a:r>
            <a:r>
              <a:rPr lang="es-ES" sz="1200" b="0" i="0" u="none" strike="noStrike" kern="1200" baseline="0" dirty="0">
                <a:solidFill>
                  <a:schemeClr val="tx1"/>
                </a:solidFill>
                <a:latin typeface="Arial" charset="0"/>
                <a:ea typeface="+mn-ea"/>
                <a:cs typeface="+mn-cs"/>
              </a:rPr>
              <a:t> expulsión del óvulo) ha ocurrido a la mitad de la línea vertical. </a:t>
            </a:r>
          </a:p>
          <a:p>
            <a:r>
              <a:rPr lang="es-ES" sz="1200" b="0" i="0" u="none" strike="noStrike" kern="1200" baseline="0" dirty="0">
                <a:solidFill>
                  <a:schemeClr val="tx1"/>
                </a:solidFill>
                <a:latin typeface="Arial" charset="0"/>
                <a:ea typeface="+mn-ea"/>
                <a:cs typeface="+mn-cs"/>
              </a:rPr>
              <a:t>Comenzando con los </a:t>
            </a:r>
            <a:r>
              <a:rPr lang="es-ES" sz="1200" b="1" i="0" u="none" strike="noStrike" kern="1200" baseline="0" dirty="0">
                <a:solidFill>
                  <a:schemeClr val="tx1"/>
                </a:solidFill>
                <a:latin typeface="Arial" charset="0"/>
                <a:ea typeface="+mn-ea"/>
                <a:cs typeface="+mn-cs"/>
              </a:rPr>
              <a:t>ovarios </a:t>
            </a:r>
            <a:r>
              <a:rPr lang="es-ES" sz="1200" b="0" i="0" u="none" strike="noStrike" kern="1200" baseline="0" dirty="0">
                <a:solidFill>
                  <a:schemeClr val="tx1"/>
                </a:solidFill>
                <a:latin typeface="Arial" charset="0"/>
                <a:ea typeface="+mn-ea"/>
                <a:cs typeface="+mn-cs"/>
              </a:rPr>
              <a:t>de la mujer. Las hormonas son ‘mensajeros’ químicos, producidas en alguna parte ú órgano del cuerpo para que inicien o regulen la actividad de cierto órgano o grupo de células en alguna otra parte del cuerpo. </a:t>
            </a:r>
          </a:p>
          <a:p>
            <a:r>
              <a:rPr lang="es-ES" sz="1200" b="0" i="0" u="none" strike="noStrike" kern="1200" baseline="0" dirty="0">
                <a:solidFill>
                  <a:schemeClr val="tx1"/>
                </a:solidFill>
                <a:latin typeface="Arial" charset="0"/>
                <a:ea typeface="+mn-ea"/>
                <a:cs typeface="+mn-cs"/>
              </a:rPr>
              <a:t>Conforme el cerebro va liberando la </a:t>
            </a:r>
            <a:r>
              <a:rPr lang="es-ES" sz="1200" b="1" i="0" u="none" strike="noStrike" kern="1200" baseline="0" dirty="0">
                <a:solidFill>
                  <a:schemeClr val="tx1"/>
                </a:solidFill>
                <a:latin typeface="Arial" charset="0"/>
                <a:ea typeface="+mn-ea"/>
                <a:cs typeface="+mn-cs"/>
              </a:rPr>
              <a:t>FSH (Hormona Folículo-estimulante), </a:t>
            </a:r>
            <a:r>
              <a:rPr lang="es-ES" sz="1200" b="0" i="0" u="none" strike="noStrike" kern="1200" baseline="0" dirty="0">
                <a:solidFill>
                  <a:schemeClr val="tx1"/>
                </a:solidFill>
                <a:latin typeface="Arial" charset="0"/>
                <a:ea typeface="+mn-ea"/>
                <a:cs typeface="+mn-cs"/>
              </a:rPr>
              <a:t>los folículos en el ovario responden al estímulo de dicha hormona madurando y liberando </a:t>
            </a:r>
            <a:r>
              <a:rPr lang="es-ES" sz="1200" b="1" i="0" u="none" strike="noStrike" kern="1200" baseline="0" dirty="0">
                <a:solidFill>
                  <a:schemeClr val="tx1"/>
                </a:solidFill>
                <a:latin typeface="Arial" charset="0"/>
                <a:ea typeface="+mn-ea"/>
                <a:cs typeface="+mn-cs"/>
              </a:rPr>
              <a:t>estrógeno </a:t>
            </a:r>
            <a:r>
              <a:rPr lang="es-ES" sz="1200" b="0" i="0" u="none" strike="noStrike" kern="1200" baseline="0" dirty="0">
                <a:solidFill>
                  <a:schemeClr val="tx1"/>
                </a:solidFill>
                <a:latin typeface="Arial" charset="0"/>
                <a:ea typeface="+mn-ea"/>
                <a:cs typeface="+mn-cs"/>
              </a:rPr>
              <a:t>en la corriente sanguínea. Una vez que el estrógeno que proviene de los folículos en desarrollo ha subido al nivel deseado, el cerebro es estimulado para producir y liberar aún otra hormona más: la </a:t>
            </a:r>
            <a:r>
              <a:rPr lang="es-ES" sz="1200" b="1" i="0" u="none" strike="noStrike" kern="1200" baseline="0" dirty="0">
                <a:solidFill>
                  <a:schemeClr val="tx1"/>
                </a:solidFill>
                <a:latin typeface="Arial" charset="0"/>
                <a:ea typeface="+mn-ea"/>
                <a:cs typeface="+mn-cs"/>
              </a:rPr>
              <a:t>LH (Hormona </a:t>
            </a:r>
            <a:r>
              <a:rPr lang="es-ES" sz="1200" b="1" i="0" u="none" strike="noStrike" kern="1200" baseline="0" dirty="0" err="1">
                <a:solidFill>
                  <a:schemeClr val="tx1"/>
                </a:solidFill>
                <a:latin typeface="Arial" charset="0"/>
                <a:ea typeface="+mn-ea"/>
                <a:cs typeface="+mn-cs"/>
              </a:rPr>
              <a:t>Lutenizante</a:t>
            </a:r>
            <a:r>
              <a:rPr lang="es-ES" sz="1200" b="1" i="0" u="none" strike="noStrike" kern="1200" baseline="0" dirty="0">
                <a:solidFill>
                  <a:schemeClr val="tx1"/>
                </a:solidFill>
                <a:latin typeface="Arial" charset="0"/>
                <a:ea typeface="+mn-ea"/>
                <a:cs typeface="+mn-cs"/>
              </a:rPr>
              <a:t>), </a:t>
            </a:r>
            <a:r>
              <a:rPr lang="es-ES" sz="1200" b="0" i="0" u="none" strike="noStrike" kern="1200" baseline="0" dirty="0">
                <a:solidFill>
                  <a:schemeClr val="tx1"/>
                </a:solidFill>
                <a:latin typeface="Arial" charset="0"/>
                <a:ea typeface="+mn-ea"/>
                <a:cs typeface="+mn-cs"/>
              </a:rPr>
              <a:t>la cual es la que provoca directamente el acto específico de la ovulación (expulsión) del </a:t>
            </a:r>
            <a:r>
              <a:rPr lang="es-ES" sz="1200" b="0" i="1" u="none" strike="noStrike" kern="1200" baseline="0" dirty="0">
                <a:solidFill>
                  <a:schemeClr val="tx1"/>
                </a:solidFill>
                <a:latin typeface="Arial" charset="0"/>
                <a:ea typeface="+mn-ea"/>
                <a:cs typeface="+mn-cs"/>
              </a:rPr>
              <a:t>óvulo dominante</a:t>
            </a:r>
            <a:r>
              <a:rPr lang="es-ES" sz="1200" b="0" i="0" u="none" strike="noStrike" kern="1200" baseline="0" dirty="0">
                <a:solidFill>
                  <a:schemeClr val="tx1"/>
                </a:solidFill>
                <a:latin typeface="Arial" charset="0"/>
                <a:ea typeface="+mn-ea"/>
                <a:cs typeface="+mn-cs"/>
              </a:rPr>
              <a:t>. En el momento en que esto ocurre, se atrofian cualquiera de los otros óvulos restantes que habían comenzado también a madurar, y ningún folículo adicional comenzará a desarrollarse sino hasta el siguiente ciclo. Una vez que el óvulo ha sido expulsado, el folículo (</a:t>
            </a:r>
            <a:r>
              <a:rPr lang="es-ES" sz="1200" b="0" i="0" u="none" strike="noStrike" kern="1200" baseline="0" dirty="0" err="1">
                <a:solidFill>
                  <a:schemeClr val="tx1"/>
                </a:solidFill>
                <a:latin typeface="Arial" charset="0"/>
                <a:ea typeface="+mn-ea"/>
                <a:cs typeface="+mn-cs"/>
              </a:rPr>
              <a:t>ó</a:t>
            </a:r>
            <a:r>
              <a:rPr lang="es-ES" sz="1200" b="0" i="0" u="none" strike="noStrike" kern="1200" baseline="0" dirty="0">
                <a:solidFill>
                  <a:schemeClr val="tx1"/>
                </a:solidFill>
                <a:latin typeface="Arial" charset="0"/>
                <a:ea typeface="+mn-ea"/>
                <a:cs typeface="+mn-cs"/>
              </a:rPr>
              <a:t> cuerpo amarillo-conocido como ‘</a:t>
            </a:r>
            <a:r>
              <a:rPr lang="es-ES" sz="1200" b="0" i="1" u="none" strike="noStrike" kern="1200" baseline="0" dirty="0">
                <a:solidFill>
                  <a:schemeClr val="tx1"/>
                </a:solidFill>
                <a:latin typeface="Arial" charset="0"/>
                <a:ea typeface="+mn-ea"/>
                <a:cs typeface="+mn-cs"/>
              </a:rPr>
              <a:t>corpus </a:t>
            </a:r>
            <a:r>
              <a:rPr lang="es-ES" sz="1200" b="0" i="1" u="none" strike="noStrike" kern="1200" baseline="0" dirty="0" err="1">
                <a:solidFill>
                  <a:schemeClr val="tx1"/>
                </a:solidFill>
                <a:latin typeface="Arial" charset="0"/>
                <a:ea typeface="+mn-ea"/>
                <a:cs typeface="+mn-cs"/>
              </a:rPr>
              <a:t>luteum</a:t>
            </a:r>
            <a:r>
              <a:rPr lang="es-ES" sz="1200" b="0" i="1" u="none" strike="noStrike" kern="1200" baseline="0" dirty="0">
                <a:solidFill>
                  <a:schemeClr val="tx1"/>
                </a:solidFill>
                <a:latin typeface="Arial" charset="0"/>
                <a:ea typeface="+mn-ea"/>
                <a:cs typeface="+mn-cs"/>
              </a:rPr>
              <a:t>’</a:t>
            </a:r>
            <a:r>
              <a:rPr lang="es-ES" sz="1200" b="0" i="0" u="none" strike="noStrike" kern="1200" baseline="0" dirty="0">
                <a:solidFill>
                  <a:schemeClr val="tx1"/>
                </a:solidFill>
                <a:latin typeface="Arial" charset="0"/>
                <a:ea typeface="+mn-ea"/>
                <a:cs typeface="+mn-cs"/>
              </a:rPr>
              <a:t>) que sirvió de vivienda para el óvulo, comienza a incrementar su nivel de producción de </a:t>
            </a:r>
            <a:r>
              <a:rPr lang="es-ES" sz="1200" b="1" i="0" u="none" strike="noStrike" kern="1200" baseline="0" dirty="0">
                <a:solidFill>
                  <a:schemeClr val="tx1"/>
                </a:solidFill>
                <a:latin typeface="Arial" charset="0"/>
                <a:ea typeface="+mn-ea"/>
                <a:cs typeface="+mn-cs"/>
              </a:rPr>
              <a:t>progesterona. </a:t>
            </a:r>
            <a:r>
              <a:rPr lang="es-ES" sz="1200" b="0" i="0" u="none" strike="noStrike" kern="1200" baseline="0" dirty="0">
                <a:solidFill>
                  <a:schemeClr val="tx1"/>
                </a:solidFill>
                <a:latin typeface="Arial" charset="0"/>
                <a:ea typeface="+mn-ea"/>
                <a:cs typeface="+mn-cs"/>
              </a:rPr>
              <a:t>Los niveles presentes de progesterona y estrógeno se mantendrán sin ningún cambio durante un tiempo de 10-16 días. Una vez pasado este lapso - </a:t>
            </a:r>
            <a:r>
              <a:rPr lang="es-ES" sz="1200" b="0" i="1" u="none" strike="noStrike" kern="1200" baseline="0" dirty="0">
                <a:solidFill>
                  <a:schemeClr val="tx1"/>
                </a:solidFill>
                <a:latin typeface="Arial" charset="0"/>
                <a:ea typeface="+mn-ea"/>
                <a:cs typeface="+mn-cs"/>
              </a:rPr>
              <a:t>y si no ocurrió un embarazo</a:t>
            </a:r>
            <a:r>
              <a:rPr lang="es-ES" sz="1200" b="0" i="0" u="none" strike="noStrike" kern="1200" baseline="0" dirty="0">
                <a:solidFill>
                  <a:schemeClr val="tx1"/>
                </a:solidFill>
                <a:latin typeface="Arial" charset="0"/>
                <a:ea typeface="+mn-ea"/>
                <a:cs typeface="+mn-cs"/>
              </a:rPr>
              <a:t>-, estos niveles declinan bruscamente con lo que se provoca el comienzo de la menstruación. ¿Cuál evento piensa que esto producirá en el cuerpo de la mujer? Si, Menstruación! </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44B9AF03-1187-4747-AD59-73B881D8B084}" type="slidenum">
              <a:rPr lang="en-US" smtClean="0"/>
              <a:pPr/>
              <a:t>4</a:t>
            </a:fld>
            <a:endParaRPr lang="en-US" dirty="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r>
              <a:rPr lang="en-US" sz="1200" b="1" i="0" u="none" strike="noStrike" kern="1200" baseline="0" dirty="0" err="1">
                <a:solidFill>
                  <a:schemeClr val="tx1"/>
                </a:solidFill>
                <a:latin typeface="Arial" charset="0"/>
                <a:ea typeface="+mn-ea"/>
                <a:cs typeface="+mn-cs"/>
              </a:rPr>
              <a:t>Fundamentos</a:t>
            </a:r>
            <a:r>
              <a:rPr lang="en-US" sz="1200" b="1" i="0" u="none" strike="noStrike" kern="1200" baseline="0" dirty="0">
                <a:solidFill>
                  <a:schemeClr val="tx1"/>
                </a:solidFill>
                <a:latin typeface="Arial" charset="0"/>
                <a:ea typeface="+mn-ea"/>
                <a:cs typeface="+mn-cs"/>
              </a:rPr>
              <a:t> </a:t>
            </a:r>
            <a:r>
              <a:rPr lang="en-US" sz="1200" b="1" i="0" u="none" strike="noStrike" kern="1200" baseline="0" dirty="0" err="1">
                <a:solidFill>
                  <a:schemeClr val="tx1"/>
                </a:solidFill>
                <a:latin typeface="Arial" charset="0"/>
                <a:ea typeface="+mn-ea"/>
                <a:cs typeface="+mn-cs"/>
              </a:rPr>
              <a:t>Teológicos</a:t>
            </a:r>
            <a:r>
              <a:rPr lang="en-US" sz="1200" b="1" i="0" u="none" strike="noStrike" kern="1200" baseline="0" dirty="0">
                <a:solidFill>
                  <a:schemeClr val="tx1"/>
                </a:solidFill>
                <a:latin typeface="Arial" charset="0"/>
                <a:ea typeface="+mn-ea"/>
                <a:cs typeface="+mn-cs"/>
              </a:rPr>
              <a:t> </a:t>
            </a:r>
            <a:endParaRPr lang="en-US" sz="1200" b="0" i="0" u="none" strike="noStrike" kern="1200" baseline="0" dirty="0">
              <a:solidFill>
                <a:schemeClr val="tx1"/>
              </a:solidFill>
              <a:latin typeface="Arial" charset="0"/>
              <a:ea typeface="+mn-ea"/>
              <a:cs typeface="+mn-cs"/>
            </a:endParaRPr>
          </a:p>
          <a:p>
            <a:r>
              <a:rPr lang="es-ES" sz="1200" b="0" i="0" u="none" strike="noStrike" kern="1200" baseline="0" dirty="0">
                <a:solidFill>
                  <a:schemeClr val="tx1"/>
                </a:solidFill>
                <a:latin typeface="Arial" charset="0"/>
                <a:ea typeface="+mn-ea"/>
                <a:cs typeface="+mn-cs"/>
              </a:rPr>
              <a:t>Antes de hablar de la PNF, necesitamos entender los fundamentos en los cuales las enseñanzas de la iglesia Católica se basan acerca de la PNF. </a:t>
            </a:r>
          </a:p>
          <a:p>
            <a:r>
              <a:rPr lang="es-ES" sz="1200" b="1" i="1" u="none" strike="noStrike" kern="1200" baseline="0" dirty="0">
                <a:solidFill>
                  <a:schemeClr val="tx1"/>
                </a:solidFill>
                <a:latin typeface="Arial" charset="0"/>
                <a:ea typeface="+mn-ea"/>
                <a:cs typeface="+mn-cs"/>
              </a:rPr>
              <a:t>Actividad #2</a:t>
            </a:r>
            <a:r>
              <a:rPr lang="es-ES" sz="1200" b="1" i="0" u="none" strike="noStrike" kern="1200" baseline="0" dirty="0">
                <a:solidFill>
                  <a:schemeClr val="tx1"/>
                </a:solidFill>
                <a:latin typeface="Arial" charset="0"/>
                <a:ea typeface="+mn-ea"/>
                <a:cs typeface="+mn-cs"/>
              </a:rPr>
              <a:t>: </a:t>
            </a:r>
            <a:r>
              <a:rPr lang="es-ES" sz="1200" b="0" i="0" u="none" strike="noStrike" kern="1200" baseline="0" dirty="0">
                <a:solidFill>
                  <a:schemeClr val="tx1"/>
                </a:solidFill>
                <a:latin typeface="Arial" charset="0"/>
                <a:ea typeface="+mn-ea"/>
                <a:cs typeface="+mn-cs"/>
              </a:rPr>
              <a:t>---</a:t>
            </a:r>
            <a:r>
              <a:rPr lang="es-ES" sz="1200" b="1" i="1" u="none" strike="noStrike" kern="1200" baseline="0" dirty="0">
                <a:solidFill>
                  <a:schemeClr val="tx1"/>
                </a:solidFill>
                <a:latin typeface="Arial" charset="0"/>
                <a:ea typeface="+mn-ea"/>
                <a:cs typeface="+mn-cs"/>
              </a:rPr>
              <a:t>Participación de la audiencia </a:t>
            </a:r>
            <a:endParaRPr lang="es-ES" sz="1200" b="0" i="0" u="none" strike="noStrike" kern="1200" baseline="0" dirty="0">
              <a:solidFill>
                <a:schemeClr val="tx1"/>
              </a:solidFill>
              <a:latin typeface="Arial" charset="0"/>
              <a:ea typeface="+mn-ea"/>
              <a:cs typeface="+mn-cs"/>
            </a:endParaRPr>
          </a:p>
          <a:p>
            <a:r>
              <a:rPr lang="es-ES" sz="1200" b="1" i="0" u="none" strike="noStrike" kern="1200" baseline="0" dirty="0">
                <a:solidFill>
                  <a:schemeClr val="tx1"/>
                </a:solidFill>
                <a:latin typeface="Arial" charset="0"/>
                <a:ea typeface="+mn-ea"/>
                <a:cs typeface="+mn-cs"/>
              </a:rPr>
              <a:t>¿Por qué te quieres casar este día y en esta época? </a:t>
            </a:r>
            <a:endParaRPr lang="es-ES" sz="1200" b="0" i="0" u="none" strike="noStrike" kern="1200" baseline="0" dirty="0">
              <a:solidFill>
                <a:schemeClr val="tx1"/>
              </a:solidFill>
              <a:latin typeface="Arial" charset="0"/>
              <a:ea typeface="+mn-ea"/>
              <a:cs typeface="+mn-cs"/>
            </a:endParaRPr>
          </a:p>
          <a:p>
            <a:r>
              <a:rPr lang="es-ES" sz="1200" b="1" i="0" u="none" strike="noStrike" kern="1200" baseline="0" dirty="0">
                <a:solidFill>
                  <a:schemeClr val="tx1"/>
                </a:solidFill>
                <a:latin typeface="Arial" charset="0"/>
                <a:ea typeface="+mn-ea"/>
                <a:cs typeface="+mn-cs"/>
              </a:rPr>
              <a:t>¿Por qué no solo viven juntos? </a:t>
            </a:r>
            <a:r>
              <a:rPr lang="es-ES" sz="1200" b="0" i="1" u="none" strike="noStrike" kern="1200" baseline="0" dirty="0">
                <a:solidFill>
                  <a:schemeClr val="tx1"/>
                </a:solidFill>
                <a:latin typeface="Arial" charset="0"/>
                <a:ea typeface="+mn-ea"/>
                <a:cs typeface="+mn-cs"/>
              </a:rPr>
              <a:t>(Si tienes pizarrón, enlista las respuestas e incluye lo siguiente) </a:t>
            </a:r>
            <a:endParaRPr lang="es-ES" sz="1200" b="0" i="0" u="none" strike="noStrike" kern="1200" baseline="0" dirty="0">
              <a:solidFill>
                <a:schemeClr val="tx1"/>
              </a:solidFill>
              <a:latin typeface="Arial" charset="0"/>
              <a:ea typeface="+mn-ea"/>
              <a:cs typeface="+mn-cs"/>
            </a:endParaRPr>
          </a:p>
          <a:p>
            <a:r>
              <a:rPr lang="en-US" sz="1200" b="0" i="0" u="none" strike="noStrike" kern="1200" baseline="0" dirty="0" err="1">
                <a:solidFill>
                  <a:schemeClr val="tx1"/>
                </a:solidFill>
                <a:latin typeface="Arial" charset="0"/>
                <a:ea typeface="+mn-ea"/>
                <a:cs typeface="+mn-cs"/>
              </a:rPr>
              <a:t>Compromiso</a:t>
            </a:r>
            <a:r>
              <a:rPr lang="en-US" sz="1200" b="0" i="0" u="none" strike="noStrike" kern="1200" baseline="0" dirty="0">
                <a:solidFill>
                  <a:schemeClr val="tx1"/>
                </a:solidFill>
                <a:latin typeface="Arial" charset="0"/>
                <a:ea typeface="+mn-ea"/>
                <a:cs typeface="+mn-cs"/>
              </a:rPr>
              <a:t> </a:t>
            </a:r>
          </a:p>
          <a:p>
            <a:r>
              <a:rPr lang="en-US" sz="1200" b="0" i="0" u="none" strike="noStrike" kern="1200" baseline="0" dirty="0" err="1">
                <a:solidFill>
                  <a:schemeClr val="tx1"/>
                </a:solidFill>
                <a:latin typeface="Arial" charset="0"/>
                <a:ea typeface="+mn-ea"/>
                <a:cs typeface="+mn-cs"/>
              </a:rPr>
              <a:t>Promesa</a:t>
            </a:r>
            <a:r>
              <a:rPr lang="en-US" sz="1200" b="0" i="0" u="none" strike="noStrike" kern="1200" baseline="0" dirty="0">
                <a:solidFill>
                  <a:schemeClr val="tx1"/>
                </a:solidFill>
                <a:latin typeface="Arial" charset="0"/>
                <a:ea typeface="+mn-ea"/>
                <a:cs typeface="+mn-cs"/>
              </a:rPr>
              <a:t> de </a:t>
            </a:r>
            <a:r>
              <a:rPr lang="en-US" sz="1200" b="0" i="0" u="none" strike="noStrike" kern="1200" baseline="0" dirty="0" err="1">
                <a:solidFill>
                  <a:schemeClr val="tx1"/>
                </a:solidFill>
                <a:latin typeface="Arial" charset="0"/>
                <a:ea typeface="+mn-ea"/>
                <a:cs typeface="+mn-cs"/>
              </a:rPr>
              <a:t>fidelidad</a:t>
            </a:r>
            <a:r>
              <a:rPr lang="en-US" sz="1200" b="0" i="0" u="none" strike="noStrike" kern="1200" baseline="0" dirty="0">
                <a:solidFill>
                  <a:schemeClr val="tx1"/>
                </a:solidFill>
                <a:latin typeface="Arial" charset="0"/>
                <a:ea typeface="+mn-ea"/>
                <a:cs typeface="+mn-cs"/>
              </a:rPr>
              <a:t> de </a:t>
            </a:r>
            <a:r>
              <a:rPr lang="en-US" sz="1200" b="0" i="0" u="none" strike="noStrike" kern="1200" baseline="0" dirty="0" err="1">
                <a:solidFill>
                  <a:schemeClr val="tx1"/>
                </a:solidFill>
                <a:latin typeface="Arial" charset="0"/>
                <a:ea typeface="+mn-ea"/>
                <a:cs typeface="+mn-cs"/>
              </a:rPr>
              <a:t>por</a:t>
            </a:r>
            <a:r>
              <a:rPr lang="en-US" sz="1200" b="0" i="0" u="none" strike="noStrike" kern="1200" baseline="0" dirty="0">
                <a:solidFill>
                  <a:schemeClr val="tx1"/>
                </a:solidFill>
                <a:latin typeface="Arial" charset="0"/>
                <a:ea typeface="+mn-ea"/>
                <a:cs typeface="+mn-cs"/>
              </a:rPr>
              <a:t> </a:t>
            </a:r>
            <a:r>
              <a:rPr lang="en-US" sz="1200" b="0" i="0" u="none" strike="noStrike" kern="1200" baseline="0" dirty="0" err="1">
                <a:solidFill>
                  <a:schemeClr val="tx1"/>
                </a:solidFill>
                <a:latin typeface="Arial" charset="0"/>
                <a:ea typeface="+mn-ea"/>
                <a:cs typeface="+mn-cs"/>
              </a:rPr>
              <a:t>vida</a:t>
            </a:r>
            <a:r>
              <a:rPr lang="en-US" sz="1200" b="0" i="0" u="none" strike="noStrike" kern="1200" baseline="0" dirty="0">
                <a:solidFill>
                  <a:schemeClr val="tx1"/>
                </a:solidFill>
                <a:latin typeface="Arial" charset="0"/>
                <a:ea typeface="+mn-ea"/>
                <a:cs typeface="+mn-cs"/>
              </a:rPr>
              <a:t> </a:t>
            </a:r>
          </a:p>
          <a:p>
            <a:r>
              <a:rPr lang="en-US" sz="1200" b="0" i="0" u="none" strike="noStrike" kern="1200" baseline="0" dirty="0" err="1">
                <a:solidFill>
                  <a:schemeClr val="tx1"/>
                </a:solidFill>
                <a:latin typeface="Arial" charset="0"/>
                <a:ea typeface="+mn-ea"/>
                <a:cs typeface="+mn-cs"/>
              </a:rPr>
              <a:t>Empezar</a:t>
            </a:r>
            <a:r>
              <a:rPr lang="en-US" sz="1200" b="0" i="0" u="none" strike="noStrike" kern="1200" baseline="0" dirty="0">
                <a:solidFill>
                  <a:schemeClr val="tx1"/>
                </a:solidFill>
                <a:latin typeface="Arial" charset="0"/>
                <a:ea typeface="+mn-ea"/>
                <a:cs typeface="+mn-cs"/>
              </a:rPr>
              <a:t> </a:t>
            </a:r>
            <a:r>
              <a:rPr lang="en-US" sz="1200" b="0" i="0" u="none" strike="noStrike" kern="1200" baseline="0" dirty="0" err="1">
                <a:solidFill>
                  <a:schemeClr val="tx1"/>
                </a:solidFill>
                <a:latin typeface="Arial" charset="0"/>
                <a:ea typeface="+mn-ea"/>
                <a:cs typeface="+mn-cs"/>
              </a:rPr>
              <a:t>una</a:t>
            </a:r>
            <a:r>
              <a:rPr lang="en-US" sz="1200" b="0" i="0" u="none" strike="noStrike" kern="1200" baseline="0" dirty="0">
                <a:solidFill>
                  <a:schemeClr val="tx1"/>
                </a:solidFill>
                <a:latin typeface="Arial" charset="0"/>
                <a:ea typeface="+mn-ea"/>
                <a:cs typeface="+mn-cs"/>
              </a:rPr>
              <a:t> </a:t>
            </a:r>
            <a:r>
              <a:rPr lang="en-US" sz="1200" b="0" i="0" u="none" strike="noStrike" kern="1200" baseline="0" dirty="0" err="1">
                <a:solidFill>
                  <a:schemeClr val="tx1"/>
                </a:solidFill>
                <a:latin typeface="Arial" charset="0"/>
                <a:ea typeface="+mn-ea"/>
                <a:cs typeface="+mn-cs"/>
              </a:rPr>
              <a:t>familia</a:t>
            </a:r>
            <a:r>
              <a:rPr lang="en-US" sz="1200" b="0" i="0" u="none" strike="noStrike" kern="1200" baseline="0" dirty="0">
                <a:solidFill>
                  <a:schemeClr val="tx1"/>
                </a:solidFill>
                <a:latin typeface="Arial" charset="0"/>
                <a:ea typeface="+mn-ea"/>
                <a:cs typeface="+mn-cs"/>
              </a:rPr>
              <a:t> </a:t>
            </a:r>
          </a:p>
          <a:p>
            <a:r>
              <a:rPr lang="en-US" sz="1200" b="0" i="0" u="none" strike="noStrike" kern="1200" baseline="0" dirty="0">
                <a:solidFill>
                  <a:schemeClr val="tx1"/>
                </a:solidFill>
                <a:latin typeface="Arial" charset="0"/>
                <a:ea typeface="+mn-ea"/>
                <a:cs typeface="+mn-cs"/>
              </a:rPr>
              <a:t>Para “</a:t>
            </a:r>
            <a:r>
              <a:rPr lang="en-US" sz="1200" b="0" i="0" u="none" strike="noStrike" kern="1200" baseline="0" dirty="0" err="1">
                <a:solidFill>
                  <a:schemeClr val="tx1"/>
                </a:solidFill>
                <a:latin typeface="Arial" charset="0"/>
                <a:ea typeface="+mn-ea"/>
                <a:cs typeface="+mn-cs"/>
              </a:rPr>
              <a:t>sexo</a:t>
            </a:r>
            <a:r>
              <a:rPr lang="en-US" sz="1200" b="0" i="0" u="none" strike="noStrike" kern="1200" baseline="0" dirty="0">
                <a:solidFill>
                  <a:schemeClr val="tx1"/>
                </a:solidFill>
                <a:latin typeface="Arial" charset="0"/>
                <a:ea typeface="+mn-ea"/>
                <a:cs typeface="+mn-cs"/>
              </a:rPr>
              <a:t> </a:t>
            </a:r>
            <a:r>
              <a:rPr lang="en-US" sz="1200" b="0" i="0" u="none" strike="noStrike" kern="1200" baseline="0" dirty="0" err="1">
                <a:solidFill>
                  <a:schemeClr val="tx1"/>
                </a:solidFill>
                <a:latin typeface="Arial" charset="0"/>
                <a:ea typeface="+mn-ea"/>
                <a:cs typeface="+mn-cs"/>
              </a:rPr>
              <a:t>legitimo</a:t>
            </a:r>
            <a:r>
              <a:rPr lang="en-US" sz="1200" b="0" i="0" u="none" strike="noStrike" kern="1200" baseline="0" dirty="0">
                <a:solidFill>
                  <a:schemeClr val="tx1"/>
                </a:solidFill>
                <a:latin typeface="Arial" charset="0"/>
                <a:ea typeface="+mn-ea"/>
                <a:cs typeface="+mn-cs"/>
              </a:rPr>
              <a:t>” </a:t>
            </a:r>
          </a:p>
          <a:p>
            <a:endParaRPr lang="en-US" sz="1200" b="0" i="0" u="none" strike="noStrike" kern="1200" baseline="0" dirty="0">
              <a:solidFill>
                <a:schemeClr val="tx1"/>
              </a:solidFill>
              <a:latin typeface="Arial" charset="0"/>
              <a:ea typeface="+mn-ea"/>
              <a:cs typeface="+mn-cs"/>
            </a:endParaRPr>
          </a:p>
          <a:p>
            <a:r>
              <a:rPr lang="es-ES" sz="1200" b="1" i="0" u="none" strike="noStrike" kern="1200" baseline="0" dirty="0">
                <a:solidFill>
                  <a:schemeClr val="tx1"/>
                </a:solidFill>
                <a:latin typeface="Arial" charset="0"/>
                <a:ea typeface="+mn-ea"/>
                <a:cs typeface="+mn-cs"/>
              </a:rPr>
              <a:t>¿Por qué te quieres casar por la Iglesia Católica? </a:t>
            </a:r>
            <a:r>
              <a:rPr lang="es-ES" sz="1200" b="0" i="1" u="none" strike="noStrike" kern="1200" baseline="0" dirty="0">
                <a:solidFill>
                  <a:schemeClr val="tx1"/>
                </a:solidFill>
                <a:latin typeface="Arial" charset="0"/>
                <a:ea typeface="+mn-ea"/>
                <a:cs typeface="+mn-cs"/>
              </a:rPr>
              <a:t>(Agrega a la lista si no se menciona.) </a:t>
            </a:r>
            <a:endParaRPr lang="es-ES" sz="1200" b="0" i="0" u="none" strike="noStrike" kern="1200" baseline="0" dirty="0">
              <a:solidFill>
                <a:schemeClr val="tx1"/>
              </a:solidFill>
              <a:latin typeface="Arial" charset="0"/>
              <a:ea typeface="+mn-ea"/>
              <a:cs typeface="+mn-cs"/>
            </a:endParaRPr>
          </a:p>
          <a:p>
            <a:r>
              <a:rPr lang="es-ES" sz="1200" b="0" i="0" u="none" strike="noStrike" kern="1200" baseline="0" dirty="0">
                <a:solidFill>
                  <a:schemeClr val="tx1"/>
                </a:solidFill>
                <a:latin typeface="Arial" charset="0"/>
                <a:ea typeface="+mn-ea"/>
                <a:cs typeface="+mn-cs"/>
              </a:rPr>
              <a:t>Ojala que también quieran invitar a Dios en su matrimonio, para recibir la </a:t>
            </a:r>
            <a:r>
              <a:rPr lang="es-ES" sz="1200" b="1" i="0" u="none" strike="noStrike" kern="1200" baseline="0" dirty="0">
                <a:solidFill>
                  <a:schemeClr val="tx1"/>
                </a:solidFill>
                <a:latin typeface="Arial" charset="0"/>
                <a:ea typeface="+mn-ea"/>
                <a:cs typeface="+mn-cs"/>
              </a:rPr>
              <a:t>gracia del sacramento, </a:t>
            </a:r>
            <a:r>
              <a:rPr lang="es-ES" sz="1200" b="0" i="0" u="none" strike="noStrike" kern="1200" baseline="0" dirty="0">
                <a:solidFill>
                  <a:schemeClr val="tx1"/>
                </a:solidFill>
                <a:latin typeface="Arial" charset="0"/>
                <a:ea typeface="+mn-ea"/>
                <a:cs typeface="+mn-cs"/>
              </a:rPr>
              <a:t>para ser signo del amor de Dios a cada uno y al mundo, para tener una familia y educarla en la fe en Dios. </a:t>
            </a:r>
          </a:p>
          <a:p>
            <a:endParaRPr lang="es-ES" sz="1200" b="0" i="0" u="none" strike="noStrike" kern="1200" baseline="0" dirty="0">
              <a:solidFill>
                <a:schemeClr val="tx1"/>
              </a:solidFill>
              <a:latin typeface="Arial" charset="0"/>
              <a:ea typeface="+mn-ea"/>
              <a:cs typeface="+mn-cs"/>
            </a:endParaRPr>
          </a:p>
          <a:p>
            <a:r>
              <a:rPr lang="es-ES" sz="1200" b="0" i="0" u="none" strike="noStrike" kern="1200" baseline="0" dirty="0">
                <a:solidFill>
                  <a:schemeClr val="tx1"/>
                </a:solidFill>
                <a:latin typeface="Arial" charset="0"/>
                <a:ea typeface="+mn-ea"/>
                <a:cs typeface="+mn-cs"/>
              </a:rPr>
              <a:t>La diferencia entre un matrimonio </a:t>
            </a:r>
            <a:r>
              <a:rPr lang="es-ES" sz="1200" b="1" i="0" u="none" strike="noStrike" kern="1200" baseline="0" dirty="0">
                <a:solidFill>
                  <a:schemeClr val="tx1"/>
                </a:solidFill>
                <a:latin typeface="Arial" charset="0"/>
                <a:ea typeface="+mn-ea"/>
                <a:cs typeface="+mn-cs"/>
              </a:rPr>
              <a:t>civil </a:t>
            </a:r>
            <a:r>
              <a:rPr lang="es-ES" sz="1200" b="0" i="0" u="none" strike="noStrike" kern="1200" baseline="0" dirty="0">
                <a:solidFill>
                  <a:schemeClr val="tx1"/>
                </a:solidFill>
                <a:latin typeface="Arial" charset="0"/>
                <a:ea typeface="+mn-ea"/>
                <a:cs typeface="+mn-cs"/>
              </a:rPr>
              <a:t>y uno </a:t>
            </a:r>
            <a:r>
              <a:rPr lang="es-ES" sz="1200" b="1" i="0" u="none" strike="noStrike" kern="1200" baseline="0" dirty="0">
                <a:solidFill>
                  <a:schemeClr val="tx1"/>
                </a:solidFill>
                <a:latin typeface="Arial" charset="0"/>
                <a:ea typeface="+mn-ea"/>
                <a:cs typeface="+mn-cs"/>
              </a:rPr>
              <a:t>sacramental: </a:t>
            </a:r>
            <a:endParaRPr lang="es-ES" sz="1200" b="0" i="0" u="none" strike="noStrike" kern="1200" baseline="0" dirty="0">
              <a:solidFill>
                <a:schemeClr val="tx1"/>
              </a:solidFill>
              <a:latin typeface="Arial" charset="0"/>
              <a:ea typeface="+mn-ea"/>
              <a:cs typeface="+mn-cs"/>
            </a:endParaRPr>
          </a:p>
          <a:p>
            <a:r>
              <a:rPr lang="es-ES" sz="1200" b="0" i="0" u="none" strike="noStrike" kern="1200" baseline="0" dirty="0">
                <a:solidFill>
                  <a:schemeClr val="tx1"/>
                </a:solidFill>
                <a:latin typeface="Arial" charset="0"/>
                <a:ea typeface="+mn-ea"/>
                <a:cs typeface="+mn-cs"/>
              </a:rPr>
              <a:t>El matrimonio civil es un contrato de permanecer juntos mientras los cónyuges estén de acuerdo. Cualquiera de los contrayentes puede romper el contrato diciendo que el matrimonio tiene una ruptura irreparable. Ninguno de los esposos ni la corte/el juez pueden prevenir la ruptura del contrato. </a:t>
            </a:r>
          </a:p>
          <a:p>
            <a:r>
              <a:rPr lang="es-ES" sz="1200" b="1" i="0" u="none" strike="noStrike" kern="1200" baseline="0" dirty="0">
                <a:solidFill>
                  <a:schemeClr val="tx1"/>
                </a:solidFill>
                <a:latin typeface="Arial" charset="0"/>
                <a:ea typeface="+mn-ea"/>
                <a:cs typeface="+mn-cs"/>
              </a:rPr>
              <a:t>El matrimonio Sacramental es una alianza que se prometen entre dos personas ante Dios al testificar y unirse….</a:t>
            </a:r>
            <a:r>
              <a:rPr lang="es-ES" sz="1200" b="0" i="0" u="none" strike="noStrike" kern="1200" baseline="0" dirty="0">
                <a:solidFill>
                  <a:schemeClr val="tx1"/>
                </a:solidFill>
                <a:latin typeface="Arial" charset="0"/>
                <a:ea typeface="+mn-ea"/>
                <a:cs typeface="+mn-cs"/>
              </a:rPr>
              <a:t>Cada matrimonio va a tener sus retos y donde cualquier esposo humano puede sentir o pensar que el matrimonio es muy difícil, y que el perdón que se requiere es muy grande, la Iglesia ensena que con la gracia de Dios en el matrimonio, hay paciencia y redención. Nosotros podemos fallar, pero Cristo no puede fallar. </a:t>
            </a:r>
          </a:p>
          <a:p>
            <a:r>
              <a:rPr lang="es-ES" sz="1200" b="1" i="0" u="none" strike="noStrike" kern="1200" baseline="0" dirty="0">
                <a:solidFill>
                  <a:schemeClr val="tx1"/>
                </a:solidFill>
                <a:latin typeface="Arial" charset="0"/>
                <a:ea typeface="+mn-ea"/>
                <a:cs typeface="+mn-cs"/>
              </a:rPr>
              <a:t>Cada sacramento realiza una realidad visible e invisible. </a:t>
            </a:r>
            <a:r>
              <a:rPr lang="es-ES" sz="1200" b="0" i="0" u="none" strike="noStrike" kern="1200" baseline="0" dirty="0">
                <a:solidFill>
                  <a:schemeClr val="tx1"/>
                </a:solidFill>
                <a:latin typeface="Arial" charset="0"/>
                <a:ea typeface="+mn-ea"/>
                <a:cs typeface="+mn-cs"/>
              </a:rPr>
              <a:t>Para que nosotros podamos entender esta realidad invisible sabida para el matrimonio del matrimonio debemos irnos hasta el principio, al principio de la Biblia y a la historia de la creación. </a:t>
            </a:r>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D73960D1-561C-4762-975D-9ECC6F0BA197}" type="slidenum">
              <a:rPr lang="en-US" smtClean="0"/>
              <a:pPr/>
              <a:t>40</a:t>
            </a:fld>
            <a:endParaRPr lang="en-US" dirty="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r>
              <a:rPr lang="es-ES" sz="1200" b="0" i="0" u="none" strike="noStrike" kern="1200" baseline="0" dirty="0">
                <a:solidFill>
                  <a:schemeClr val="tx1"/>
                </a:solidFill>
                <a:latin typeface="Arial" charset="0"/>
                <a:ea typeface="+mn-ea"/>
                <a:cs typeface="+mn-cs"/>
              </a:rPr>
              <a:t>Esta diapositiva demuestra la elevación en los niveles de estrógeno tal y como ocurre en la primera parte del ciclo. Nótese que la elevación del nivel de progesterona ocurre más tarde en el ciclo. Las siguientes diapositivas demostrarán el efecto que tienen la progesterona y el estrógeno sobre las señas de fertilidad de la mujer. </a:t>
            </a:r>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547B1767-3C3A-47F8-BD18-56141E5CF948}" type="slidenum">
              <a:rPr lang="en-US" smtClean="0"/>
              <a:pPr/>
              <a:t>41</a:t>
            </a:fld>
            <a:endParaRPr lang="en-US" dirty="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eaLnBrk="1" hangingPunct="1"/>
            <a:r>
              <a:rPr lang="es-ES" sz="1200" b="0" i="0" u="none" strike="noStrike" kern="1200" baseline="0" dirty="0">
                <a:solidFill>
                  <a:schemeClr val="tx1"/>
                </a:solidFill>
                <a:latin typeface="Arial" charset="0"/>
                <a:ea typeface="+mn-ea"/>
                <a:cs typeface="+mn-cs"/>
              </a:rPr>
              <a:t>El </a:t>
            </a:r>
            <a:r>
              <a:rPr lang="es-ES" sz="1200" b="1" i="0" u="none" strike="noStrike" kern="1200" baseline="0" dirty="0">
                <a:solidFill>
                  <a:schemeClr val="tx1"/>
                </a:solidFill>
                <a:latin typeface="Arial" charset="0"/>
                <a:ea typeface="+mn-ea"/>
                <a:cs typeface="+mn-cs"/>
              </a:rPr>
              <a:t>endometrio </a:t>
            </a:r>
            <a:r>
              <a:rPr lang="es-ES" sz="1200" b="0" i="0" u="none" strike="noStrike" kern="1200" baseline="0" dirty="0">
                <a:solidFill>
                  <a:schemeClr val="tx1"/>
                </a:solidFill>
                <a:latin typeface="Arial" charset="0"/>
                <a:ea typeface="+mn-ea"/>
                <a:cs typeface="+mn-cs"/>
              </a:rPr>
              <a:t>(el revestimiento interno del útero) también experimenta cambios. Durante la menstruación, la capa superficial del endometrio es desechada; sin embargo por efecto del </a:t>
            </a:r>
            <a:r>
              <a:rPr lang="es-ES" sz="1200" b="1" i="0" u="none" strike="noStrike" kern="1200" baseline="0" dirty="0">
                <a:solidFill>
                  <a:schemeClr val="tx1"/>
                </a:solidFill>
                <a:latin typeface="Arial" charset="0"/>
                <a:ea typeface="+mn-ea"/>
                <a:cs typeface="+mn-cs"/>
              </a:rPr>
              <a:t>estrógeno </a:t>
            </a:r>
            <a:r>
              <a:rPr lang="es-ES" sz="1200" b="0" i="0" u="none" strike="noStrike" kern="1200" baseline="0" dirty="0">
                <a:solidFill>
                  <a:schemeClr val="tx1"/>
                </a:solidFill>
                <a:latin typeface="Arial" charset="0"/>
                <a:ea typeface="+mn-ea"/>
                <a:cs typeface="+mn-cs"/>
              </a:rPr>
              <a:t>vuelve a ocurrir un nuevo crecimiento de forma que, para cuando llegue el tiempo de la ovulación, el grosor del endometrio se ha cuadruplicado. Después de la ovulación, y esta vez bajo el efecto de la </a:t>
            </a:r>
            <a:r>
              <a:rPr lang="es-ES" sz="1200" b="1" i="0" u="none" strike="noStrike" kern="1200" baseline="0" dirty="0">
                <a:solidFill>
                  <a:schemeClr val="tx1"/>
                </a:solidFill>
                <a:latin typeface="Arial" charset="0"/>
                <a:ea typeface="+mn-ea"/>
                <a:cs typeface="+mn-cs"/>
              </a:rPr>
              <a:t>progesterona</a:t>
            </a:r>
            <a:r>
              <a:rPr lang="es-ES" sz="1200" b="0" i="0" u="none" strike="noStrike" kern="1200" baseline="0" dirty="0">
                <a:solidFill>
                  <a:schemeClr val="tx1"/>
                </a:solidFill>
                <a:latin typeface="Arial" charset="0"/>
                <a:ea typeface="+mn-ea"/>
                <a:cs typeface="+mn-cs"/>
              </a:rPr>
              <a:t>, el endometrio continúa creciendo y se vuelve suave y esponjoso conforme se prepara para recibir al bebé en caso de que llegase a ocurrir un embarazo. Si este no ocurre, el decline súbito de las hormonas provoca que el endometrio se derrumbe como parte del flujo menstrual. </a:t>
            </a:r>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1B7F1654-63C9-417A-A660-DA852F4DAAD9}" type="slidenum">
              <a:rPr lang="en-US" smtClean="0"/>
              <a:pPr/>
              <a:t>42</a:t>
            </a:fld>
            <a:endParaRPr lang="en-US" dirty="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r>
              <a:rPr lang="es-ES" sz="1200" b="0" i="0" u="none" strike="noStrike" kern="1200" baseline="0" dirty="0">
                <a:solidFill>
                  <a:schemeClr val="tx1"/>
                </a:solidFill>
                <a:latin typeface="Arial" charset="0"/>
                <a:ea typeface="+mn-ea"/>
                <a:cs typeface="+mn-cs"/>
              </a:rPr>
              <a:t>El </a:t>
            </a:r>
            <a:r>
              <a:rPr lang="es-ES" sz="1200" b="1" i="0" u="none" strike="noStrike" kern="1200" baseline="0" dirty="0" err="1">
                <a:solidFill>
                  <a:schemeClr val="tx1"/>
                </a:solidFill>
                <a:latin typeface="Arial" charset="0"/>
                <a:ea typeface="+mn-ea"/>
                <a:cs typeface="+mn-cs"/>
              </a:rPr>
              <a:t>cervix</a:t>
            </a:r>
            <a:r>
              <a:rPr lang="es-ES" sz="1200" b="1" i="0" u="none" strike="noStrike" kern="1200" baseline="0" dirty="0">
                <a:solidFill>
                  <a:schemeClr val="tx1"/>
                </a:solidFill>
                <a:latin typeface="Arial" charset="0"/>
                <a:ea typeface="+mn-ea"/>
                <a:cs typeface="+mn-cs"/>
              </a:rPr>
              <a:t> </a:t>
            </a:r>
            <a:r>
              <a:rPr lang="es-ES" sz="1200" b="0" i="0" u="none" strike="noStrike" kern="1200" baseline="0" dirty="0">
                <a:solidFill>
                  <a:schemeClr val="tx1"/>
                </a:solidFill>
                <a:latin typeface="Arial" charset="0"/>
                <a:ea typeface="+mn-ea"/>
                <a:cs typeface="+mn-cs"/>
              </a:rPr>
              <a:t>se encuentra bajo, firme y cerrado (cuando la mujer lo examina) en la parte más temprana del ciclo, cuando todavía no está bajo la influencia hormonal; además, no hay moco presente. </a:t>
            </a:r>
          </a:p>
          <a:p>
            <a:r>
              <a:rPr lang="es-ES" sz="1200" b="0" i="0" u="none" strike="noStrike" kern="1200" baseline="0" dirty="0">
                <a:solidFill>
                  <a:schemeClr val="tx1"/>
                </a:solidFill>
                <a:latin typeface="Arial" charset="0"/>
                <a:ea typeface="+mn-ea"/>
                <a:cs typeface="+mn-cs"/>
              </a:rPr>
              <a:t>Conforme se va desarrollando el folículo en el ovario con el consiguiente aumento en el nivel de </a:t>
            </a:r>
            <a:r>
              <a:rPr lang="es-ES" sz="1200" b="1" i="0" u="none" strike="noStrike" kern="1200" baseline="0" dirty="0">
                <a:solidFill>
                  <a:schemeClr val="tx1"/>
                </a:solidFill>
                <a:latin typeface="Arial" charset="0"/>
                <a:ea typeface="+mn-ea"/>
                <a:cs typeface="+mn-cs"/>
              </a:rPr>
              <a:t>estrógeno</a:t>
            </a:r>
            <a:r>
              <a:rPr lang="es-ES" sz="1200" b="0" i="0" u="none" strike="noStrike" kern="1200" baseline="0" dirty="0">
                <a:solidFill>
                  <a:schemeClr val="tx1"/>
                </a:solidFill>
                <a:latin typeface="Arial" charset="0"/>
                <a:ea typeface="+mn-ea"/>
                <a:cs typeface="+mn-cs"/>
              </a:rPr>
              <a:t>, el </a:t>
            </a:r>
            <a:r>
              <a:rPr lang="es-ES" sz="1200" b="0" i="0" u="none" strike="noStrike" kern="1200" baseline="0" dirty="0" err="1">
                <a:solidFill>
                  <a:schemeClr val="tx1"/>
                </a:solidFill>
                <a:latin typeface="Arial" charset="0"/>
                <a:ea typeface="+mn-ea"/>
                <a:cs typeface="+mn-cs"/>
              </a:rPr>
              <a:t>cervix</a:t>
            </a:r>
            <a:r>
              <a:rPr lang="es-ES" sz="1200" b="0" i="0" u="none" strike="noStrike" kern="1200" baseline="0" dirty="0">
                <a:solidFill>
                  <a:schemeClr val="tx1"/>
                </a:solidFill>
                <a:latin typeface="Arial" charset="0"/>
                <a:ea typeface="+mn-ea"/>
                <a:cs typeface="+mn-cs"/>
              </a:rPr>
              <a:t> cambia a una posición más alta y se torna suave y abierto para poder permitirle el paso al esperma. Simultáneamente, comienza el flujo del moco proveniente de las criptas cervicales. </a:t>
            </a:r>
          </a:p>
          <a:p>
            <a:r>
              <a:rPr lang="es-ES" sz="1200" b="0" i="0" u="none" strike="noStrike" kern="1200" baseline="0" dirty="0">
                <a:solidFill>
                  <a:schemeClr val="tx1"/>
                </a:solidFill>
                <a:latin typeface="Arial" charset="0"/>
                <a:ea typeface="+mn-ea"/>
                <a:cs typeface="+mn-cs"/>
              </a:rPr>
              <a:t>La observación de este moco y de sus patrones de cambio es una seña de fertilidad que ha de buscarse al igual que los cambios en el </a:t>
            </a:r>
            <a:r>
              <a:rPr lang="es-ES" sz="1200" b="0" i="0" u="none" strike="noStrike" kern="1200" baseline="0" dirty="0" err="1">
                <a:solidFill>
                  <a:schemeClr val="tx1"/>
                </a:solidFill>
                <a:latin typeface="Arial" charset="0"/>
                <a:ea typeface="+mn-ea"/>
                <a:cs typeface="+mn-cs"/>
              </a:rPr>
              <a:t>cervix</a:t>
            </a:r>
            <a:r>
              <a:rPr lang="es-ES" sz="1200" b="0" i="0" u="none" strike="noStrike" kern="1200" baseline="0" dirty="0">
                <a:solidFill>
                  <a:schemeClr val="tx1"/>
                </a:solidFill>
                <a:latin typeface="Arial" charset="0"/>
                <a:ea typeface="+mn-ea"/>
                <a:cs typeface="+mn-cs"/>
              </a:rPr>
              <a:t>. Una vez que ha pasado la </a:t>
            </a:r>
            <a:r>
              <a:rPr lang="es-ES" sz="1200" b="1" i="0" u="none" strike="noStrike" kern="1200" baseline="0" dirty="0">
                <a:solidFill>
                  <a:schemeClr val="tx1"/>
                </a:solidFill>
                <a:latin typeface="Arial" charset="0"/>
                <a:ea typeface="+mn-ea"/>
                <a:cs typeface="+mn-cs"/>
              </a:rPr>
              <a:t>ovulación </a:t>
            </a:r>
            <a:r>
              <a:rPr lang="es-ES" sz="1200" b="0" i="0" u="none" strike="noStrike" kern="1200" baseline="0" dirty="0">
                <a:solidFill>
                  <a:schemeClr val="tx1"/>
                </a:solidFill>
                <a:latin typeface="Arial" charset="0"/>
                <a:ea typeface="+mn-ea"/>
                <a:cs typeface="+mn-cs"/>
              </a:rPr>
              <a:t>la </a:t>
            </a:r>
            <a:r>
              <a:rPr lang="es-ES" sz="1200" b="1" i="0" u="none" strike="noStrike" kern="1200" baseline="0" dirty="0">
                <a:solidFill>
                  <a:schemeClr val="tx1"/>
                </a:solidFill>
                <a:latin typeface="Arial" charset="0"/>
                <a:ea typeface="+mn-ea"/>
                <a:cs typeface="+mn-cs"/>
              </a:rPr>
              <a:t>progesterona </a:t>
            </a:r>
            <a:r>
              <a:rPr lang="es-ES" sz="1200" b="0" i="0" u="none" strike="noStrike" kern="1200" baseline="0" dirty="0">
                <a:solidFill>
                  <a:schemeClr val="tx1"/>
                </a:solidFill>
                <a:latin typeface="Arial" charset="0"/>
                <a:ea typeface="+mn-ea"/>
                <a:cs typeface="+mn-cs"/>
              </a:rPr>
              <a:t>producida por el cuerpo amarillo (corpus </a:t>
            </a:r>
            <a:r>
              <a:rPr lang="es-ES" sz="1200" b="0" i="0" u="none" strike="noStrike" kern="1200" baseline="0" dirty="0" err="1">
                <a:solidFill>
                  <a:schemeClr val="tx1"/>
                </a:solidFill>
                <a:latin typeface="Arial" charset="0"/>
                <a:ea typeface="+mn-ea"/>
                <a:cs typeface="+mn-cs"/>
              </a:rPr>
              <a:t>luteum</a:t>
            </a:r>
            <a:r>
              <a:rPr lang="es-ES" sz="1200" b="0" i="0" u="none" strike="noStrike" kern="1200" baseline="0" dirty="0">
                <a:solidFill>
                  <a:schemeClr val="tx1"/>
                </a:solidFill>
                <a:latin typeface="Arial" charset="0"/>
                <a:ea typeface="+mn-ea"/>
                <a:cs typeface="+mn-cs"/>
              </a:rPr>
              <a:t>) provoca que el </a:t>
            </a:r>
            <a:r>
              <a:rPr lang="es-ES" sz="1200" b="0" i="0" u="none" strike="noStrike" kern="1200" baseline="0" dirty="0" err="1">
                <a:solidFill>
                  <a:schemeClr val="tx1"/>
                </a:solidFill>
                <a:latin typeface="Arial" charset="0"/>
                <a:ea typeface="+mn-ea"/>
                <a:cs typeface="+mn-cs"/>
              </a:rPr>
              <a:t>cervix</a:t>
            </a:r>
            <a:r>
              <a:rPr lang="es-ES" sz="1200" b="0" i="0" u="none" strike="noStrike" kern="1200" baseline="0" dirty="0">
                <a:solidFill>
                  <a:schemeClr val="tx1"/>
                </a:solidFill>
                <a:latin typeface="Arial" charset="0"/>
                <a:ea typeface="+mn-ea"/>
                <a:cs typeface="+mn-cs"/>
              </a:rPr>
              <a:t> vuelva a su antigua posición mas baja, firme y cerrada, además de que el moco cervical se seca y forma un tapón con el que se protegerá al embarazo en caso de que este ocurra. </a:t>
            </a:r>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0D8843C4-5876-4461-96AB-3143C5DC68E5}" type="slidenum">
              <a:rPr lang="en-US" smtClean="0"/>
              <a:pPr/>
              <a:t>43</a:t>
            </a:fld>
            <a:endParaRPr lang="en-US" dirty="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endParaRPr lang="en-US" sz="1200" b="0" i="0" u="none" strike="noStrike" kern="1200" baseline="0" dirty="0">
              <a:solidFill>
                <a:schemeClr val="tx1"/>
              </a:solidFill>
              <a:latin typeface="Arial" charset="0"/>
              <a:ea typeface="+mn-ea"/>
              <a:cs typeface="+mn-cs"/>
            </a:endParaRPr>
          </a:p>
          <a:p>
            <a:r>
              <a:rPr lang="es-ES" sz="1200" b="0" i="0" u="none" strike="noStrike" kern="1200" baseline="0" dirty="0">
                <a:solidFill>
                  <a:schemeClr val="tx1"/>
                </a:solidFill>
                <a:latin typeface="Arial" charset="0"/>
                <a:ea typeface="+mn-ea"/>
                <a:cs typeface="+mn-cs"/>
              </a:rPr>
              <a:t>La </a:t>
            </a:r>
            <a:r>
              <a:rPr lang="es-ES" sz="1200" b="1" i="0" u="none" strike="noStrike" kern="1200" baseline="0" dirty="0">
                <a:solidFill>
                  <a:schemeClr val="tx1"/>
                </a:solidFill>
                <a:latin typeface="Arial" charset="0"/>
                <a:ea typeface="+mn-ea"/>
                <a:cs typeface="+mn-cs"/>
              </a:rPr>
              <a:t>temperatura </a:t>
            </a:r>
            <a:r>
              <a:rPr lang="es-ES" sz="1200" b="0" i="0" u="none" strike="noStrike" kern="1200" baseline="0" dirty="0">
                <a:solidFill>
                  <a:schemeClr val="tx1"/>
                </a:solidFill>
                <a:latin typeface="Arial" charset="0"/>
                <a:ea typeface="+mn-ea"/>
                <a:cs typeface="+mn-cs"/>
              </a:rPr>
              <a:t>de la mujer </a:t>
            </a:r>
            <a:r>
              <a:rPr lang="es-ES" sz="1200" b="1" i="0" u="none" strike="noStrike" kern="1200" baseline="0" dirty="0">
                <a:solidFill>
                  <a:schemeClr val="tx1"/>
                </a:solidFill>
                <a:latin typeface="Arial" charset="0"/>
                <a:ea typeface="+mn-ea"/>
                <a:cs typeface="+mn-cs"/>
              </a:rPr>
              <a:t>al despertarse</a:t>
            </a:r>
            <a:r>
              <a:rPr lang="es-ES" sz="1200" b="0" i="0" u="none" strike="noStrike" kern="1200" baseline="0" dirty="0">
                <a:solidFill>
                  <a:schemeClr val="tx1"/>
                </a:solidFill>
                <a:latin typeface="Arial" charset="0"/>
                <a:ea typeface="+mn-ea"/>
                <a:cs typeface="+mn-cs"/>
              </a:rPr>
              <a:t>, cuando todavía no ha sido perturbada por ninguna actividad, se conoce como la Temperatura Basal Del Cuerpo, y se toma y grafica diariamente. Bajo condiciones normales y seguida de una noche de sueño apacible, la Temperatura Basal será la temperatura más baja que la mujer experimente durante el día. </a:t>
            </a:r>
          </a:p>
          <a:p>
            <a:r>
              <a:rPr lang="es-ES" sz="1200" b="0" i="0" u="none" strike="noStrike" kern="1200" baseline="0" dirty="0">
                <a:solidFill>
                  <a:schemeClr val="tx1"/>
                </a:solidFill>
                <a:latin typeface="Arial" charset="0"/>
                <a:ea typeface="+mn-ea"/>
                <a:cs typeface="+mn-cs"/>
              </a:rPr>
              <a:t>La temperatura basal de la mujer es una señal que revisa la mujer con el Método </a:t>
            </a:r>
            <a:r>
              <a:rPr lang="es-ES" sz="1200" b="0" i="0" u="none" strike="noStrike" kern="1200" baseline="0" dirty="0" err="1">
                <a:solidFill>
                  <a:schemeClr val="tx1"/>
                </a:solidFill>
                <a:latin typeface="Arial" charset="0"/>
                <a:ea typeface="+mn-ea"/>
                <a:cs typeface="+mn-cs"/>
              </a:rPr>
              <a:t>Sinto-Termico</a:t>
            </a:r>
            <a:r>
              <a:rPr lang="es-ES" sz="1200" b="0" i="0" u="none" strike="noStrike" kern="1200" baseline="0" dirty="0">
                <a:solidFill>
                  <a:schemeClr val="tx1"/>
                </a:solidFill>
                <a:latin typeface="Arial" charset="0"/>
                <a:ea typeface="+mn-ea"/>
                <a:cs typeface="+mn-cs"/>
              </a:rPr>
              <a:t>. </a:t>
            </a:r>
          </a:p>
          <a:p>
            <a:r>
              <a:rPr lang="es-ES" sz="1200" b="0" i="0" u="none" strike="noStrike" kern="1200" baseline="0" dirty="0">
                <a:solidFill>
                  <a:schemeClr val="tx1"/>
                </a:solidFill>
                <a:latin typeface="Arial" charset="0"/>
                <a:ea typeface="+mn-ea"/>
                <a:cs typeface="+mn-cs"/>
              </a:rPr>
              <a:t>Después de la ovulación el cuerpo amarillo produce cierto nivel de </a:t>
            </a:r>
            <a:r>
              <a:rPr lang="es-ES" sz="1200" b="1" i="0" u="none" strike="noStrike" kern="1200" baseline="0" dirty="0">
                <a:solidFill>
                  <a:schemeClr val="tx1"/>
                </a:solidFill>
                <a:latin typeface="Arial" charset="0"/>
                <a:ea typeface="+mn-ea"/>
                <a:cs typeface="+mn-cs"/>
              </a:rPr>
              <a:t>progesterona </a:t>
            </a:r>
            <a:r>
              <a:rPr lang="es-ES" sz="1200" b="0" i="0" u="none" strike="noStrike" kern="1200" baseline="0" dirty="0">
                <a:solidFill>
                  <a:schemeClr val="tx1"/>
                </a:solidFill>
                <a:latin typeface="Arial" charset="0"/>
                <a:ea typeface="+mn-ea"/>
                <a:cs typeface="+mn-cs"/>
              </a:rPr>
              <a:t>(la hormona que controla el nivel de temperatura en el cerebro de la mujer) y la mujer nota un aumento </a:t>
            </a:r>
            <a:r>
              <a:rPr lang="es-ES" sz="1200" b="0" i="0" u="none" strike="noStrike" kern="1200" baseline="0" dirty="0">
                <a:solidFill>
                  <a:schemeClr val="tx1"/>
                </a:solidFill>
                <a:latin typeface="Arial" charset="0"/>
                <a:ea typeface="+mn-ea"/>
                <a:cs typeface="+mn-cs"/>
              </a:rPr>
              <a:t>en</a:t>
            </a:r>
            <a:r>
              <a:rPr lang="es-ES" sz="1200" b="0" i="0" u="none" strike="noStrike" kern="1200" baseline="0" dirty="0">
                <a:solidFill>
                  <a:schemeClr val="tx1"/>
                </a:solidFill>
                <a:latin typeface="Arial" charset="0"/>
                <a:ea typeface="+mn-ea"/>
                <a:cs typeface="+mn-cs"/>
              </a:rPr>
              <a:t> su temperatura. </a:t>
            </a:r>
          </a:p>
          <a:p>
            <a:r>
              <a:rPr lang="es-ES" sz="1200" b="0" i="0" u="none" strike="noStrike" kern="1200" baseline="0" dirty="0">
                <a:solidFill>
                  <a:schemeClr val="tx1"/>
                </a:solidFill>
                <a:latin typeface="Arial" charset="0"/>
                <a:ea typeface="+mn-ea"/>
                <a:cs typeface="+mn-cs"/>
              </a:rPr>
              <a:t>Un alto y suficiente cambio en nivel de temperatura confirma que ovulación a ocurrido en el ciclo. Cuando un cambio de nivel de temperatura no ha ocurrió la mujer puede saber que no ha ovulado todavía. </a:t>
            </a:r>
          </a:p>
          <a:p>
            <a:r>
              <a:rPr lang="es-ES" sz="1200" b="0" i="0" u="none" strike="noStrike" kern="1200" baseline="0" dirty="0">
                <a:solidFill>
                  <a:schemeClr val="tx1"/>
                </a:solidFill>
                <a:latin typeface="Arial" charset="0"/>
                <a:ea typeface="+mn-ea"/>
                <a:cs typeface="+mn-cs"/>
              </a:rPr>
              <a:t>Si una mujer a ovulado pero </a:t>
            </a:r>
            <a:r>
              <a:rPr lang="es-ES" sz="1200" b="1" i="0" u="none" strike="noStrike" kern="1200" baseline="0" dirty="0">
                <a:solidFill>
                  <a:schemeClr val="tx1"/>
                </a:solidFill>
                <a:latin typeface="Arial" charset="0"/>
                <a:ea typeface="+mn-ea"/>
                <a:cs typeface="+mn-cs"/>
              </a:rPr>
              <a:t>no se a embarazado </a:t>
            </a:r>
            <a:r>
              <a:rPr lang="es-ES" sz="1200" b="0" i="0" u="none" strike="noStrike" kern="1200" baseline="0" dirty="0">
                <a:solidFill>
                  <a:schemeClr val="tx1"/>
                </a:solidFill>
                <a:latin typeface="Arial" charset="0"/>
                <a:ea typeface="+mn-ea"/>
                <a:cs typeface="+mn-cs"/>
              </a:rPr>
              <a:t>su temperatura bajara el final del ciclo por el rápido reducción de niveles de los hormonas de estrógeno y progesterona. </a:t>
            </a:r>
          </a:p>
          <a:p>
            <a:r>
              <a:rPr lang="es-ES" sz="1200" b="0" i="0" u="none" strike="noStrike" kern="1200" baseline="0" dirty="0">
                <a:solidFill>
                  <a:schemeClr val="tx1"/>
                </a:solidFill>
                <a:latin typeface="Arial" charset="0"/>
                <a:ea typeface="+mn-ea"/>
                <a:cs typeface="+mn-cs"/>
              </a:rPr>
              <a:t>Por otro lado, la temperatura se mantendrá elevada si ella ha quedado embarazada. Por cierto un sostenido nivel de alto temperatura de 18-21 días es una temprana indicación de embarazo. </a:t>
            </a:r>
          </a:p>
          <a:p>
            <a:r>
              <a:rPr lang="es-ES" sz="1200" b="0" i="0" u="none" strike="noStrike" kern="1200" baseline="0" dirty="0">
                <a:solidFill>
                  <a:schemeClr val="tx1"/>
                </a:solidFill>
                <a:latin typeface="Arial" charset="0"/>
                <a:ea typeface="+mn-ea"/>
                <a:cs typeface="+mn-cs"/>
              </a:rPr>
              <a:t>¿Cuál otro proceso es así? Incubación-tiene un nivel más alto de temperatura para ayudar al bebe a crecer. </a:t>
            </a:r>
          </a:p>
          <a:p>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BF07A382-1CF7-4A04-9305-D628BF4D8D20}" type="slidenum">
              <a:rPr lang="en-US" smtClean="0"/>
              <a:pPr/>
              <a:t>44</a:t>
            </a:fld>
            <a:endParaRPr lang="en-US" dirty="0"/>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r>
              <a:rPr lang="es-ES" sz="1200" b="0" i="0" u="none" strike="noStrike" kern="1200" baseline="0" dirty="0">
                <a:solidFill>
                  <a:schemeClr val="tx1"/>
                </a:solidFill>
                <a:latin typeface="Arial" charset="0"/>
                <a:ea typeface="+mn-ea"/>
                <a:cs typeface="+mn-cs"/>
              </a:rPr>
              <a:t>Como se puede confirmar cuando todos los elementos del ciclo se combinan en un solo diagrama, el ciclo menstrual no es un acontecimiento fortuito, ocurrido al azar o sin orden alguno. Por el contrario, </a:t>
            </a:r>
            <a:r>
              <a:rPr lang="es-ES" sz="1200" b="1" i="0" u="none" strike="noStrike" kern="1200" baseline="0" dirty="0">
                <a:solidFill>
                  <a:schemeClr val="tx1"/>
                </a:solidFill>
                <a:latin typeface="Arial" charset="0"/>
                <a:ea typeface="+mn-ea"/>
                <a:cs typeface="+mn-cs"/>
              </a:rPr>
              <a:t>el ciclo menstrual sigue un patrón de acción altamente organizado y tiene un sistema muy especializado de “comunicación” entre los ovarios y la glándula pituitaria en el cerebro</a:t>
            </a:r>
            <a:r>
              <a:rPr lang="es-ES" sz="1200" b="0" i="0" u="none" strike="noStrike" kern="1200" baseline="0" dirty="0">
                <a:solidFill>
                  <a:schemeClr val="tx1"/>
                </a:solidFill>
                <a:latin typeface="Arial" charset="0"/>
                <a:ea typeface="+mn-ea"/>
                <a:cs typeface="+mn-cs"/>
              </a:rPr>
              <a:t>. Cada una de las observaciones aquí demostradas son el resultado del estímulo hormonal, y todos y cada uno de estos eventos toman lugar en cada uno de los ciclos normales de la mujer, hasta que llega el comienzo de la menopausia. </a:t>
            </a:r>
          </a:p>
          <a:p>
            <a:r>
              <a:rPr lang="es-ES" sz="1200" b="1" i="0" u="none" strike="noStrike" kern="1200" baseline="0" dirty="0">
                <a:solidFill>
                  <a:schemeClr val="tx1"/>
                </a:solidFill>
                <a:latin typeface="Arial" charset="0"/>
                <a:ea typeface="+mn-ea"/>
                <a:cs typeface="+mn-cs"/>
              </a:rPr>
              <a:t>Es completamente increíble que tan bellamente cada mujer esta creada. </a:t>
            </a:r>
            <a:r>
              <a:rPr lang="es-ES" sz="1200" b="0" i="0" u="none" strike="noStrike" kern="1200" baseline="0" dirty="0">
                <a:solidFill>
                  <a:schemeClr val="tx1"/>
                </a:solidFill>
                <a:latin typeface="Arial" charset="0"/>
                <a:ea typeface="+mn-ea"/>
                <a:cs typeface="+mn-cs"/>
              </a:rPr>
              <a:t>En cada ciclo el cuerpo de mujer se prepara para que pueda lograr un embarazo y después del ovulación el cuerpo responde en preparando para un posible embarazo. Hasta el nombre de la hormona responsable por muchos de los cambios después la ovulación nos indica para lo que esta trabando para cumplir: progesterona quiere decir “prefiriendo la vida”. Es lo que el cuerpo de la mujer naturalmente hace cada ciclo menstrual. </a:t>
            </a:r>
          </a:p>
          <a:p>
            <a:r>
              <a:rPr lang="es-ES" sz="1200" b="0" i="0" u="none" strike="noStrike" kern="1200" baseline="0" dirty="0">
                <a:solidFill>
                  <a:schemeClr val="tx1"/>
                </a:solidFill>
                <a:latin typeface="Arial" charset="0"/>
                <a:ea typeface="+mn-ea"/>
                <a:cs typeface="+mn-cs"/>
              </a:rPr>
              <a:t>Sin embargo, cuando la pareja escoger un anticonceptivo hormonal (como la píldora) altos niveles de hormonas sintéticos se usan para interrumpir este proceso natural. Estas hormonas sintéticas también tienen efectos sistemáticos en otras partes del cuerpo. El sistema natural de la mujer trabaja bellamente y saludablemente. Por contraste, la píldora, Dispositivos cubiertos con químicas, inyecciones, parches, etc. son drogas poderosas que se usan para interrumpir un sistema que está trabajando bien. </a:t>
            </a:r>
            <a:r>
              <a:rPr lang="es-ES" sz="1200" b="1" i="0" u="none" strike="noStrike" kern="1200" baseline="0" dirty="0">
                <a:solidFill>
                  <a:schemeClr val="tx1"/>
                </a:solidFill>
                <a:latin typeface="Arial" charset="0"/>
                <a:ea typeface="+mn-ea"/>
                <a:cs typeface="+mn-cs"/>
              </a:rPr>
              <a:t>Intervención médica es correctamente usada para corregir algo cebrado o para sanar una enfermedad; Pero cuando el cuerpo de la mujer ovula y se prepara para nutrir la vida nueva, no está rota o enferma y no necesita intervención médica. </a:t>
            </a:r>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3DF88877-0768-442E-9939-942D3110D110}" type="slidenum">
              <a:rPr lang="en-US" smtClean="0"/>
              <a:pPr/>
              <a:t>45</a:t>
            </a:fld>
            <a:endParaRPr lang="en-US" dirty="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r>
              <a:rPr lang="es-ES" sz="1200" b="0" i="0" u="none" strike="noStrike" kern="1200" baseline="0" dirty="0">
                <a:solidFill>
                  <a:schemeClr val="tx1"/>
                </a:solidFill>
                <a:latin typeface="Arial" charset="0"/>
                <a:ea typeface="+mn-ea"/>
                <a:cs typeface="+mn-cs"/>
              </a:rPr>
              <a:t>La PNF no es lo mismo que el Control de la Natalidad. Los métodos </a:t>
            </a:r>
            <a:r>
              <a:rPr lang="es-ES" sz="1200" b="1" i="0" u="none" strike="noStrike" kern="1200" baseline="0" dirty="0">
                <a:solidFill>
                  <a:schemeClr val="tx1"/>
                </a:solidFill>
                <a:latin typeface="Arial" charset="0"/>
                <a:ea typeface="+mn-ea"/>
                <a:cs typeface="+mn-cs"/>
              </a:rPr>
              <a:t>anticonceptivos </a:t>
            </a:r>
            <a:r>
              <a:rPr lang="es-ES" sz="1200" b="0" i="0" u="none" strike="noStrike" kern="1200" baseline="0" dirty="0">
                <a:solidFill>
                  <a:schemeClr val="tx1"/>
                </a:solidFill>
                <a:latin typeface="Arial" charset="0"/>
                <a:ea typeface="+mn-ea"/>
                <a:cs typeface="+mn-cs"/>
              </a:rPr>
              <a:t>utilizan medios mecánicos, químicos o quirúrgicos para prevenir el embarazo, y, en ocasiones, para prevenir que un embarazo que ya ha ocurrido pueda continuar. En unos casos causan un aborto temprano. </a:t>
            </a:r>
          </a:p>
          <a:p>
            <a:r>
              <a:rPr lang="es-ES" sz="1200" b="0" i="0" u="none" strike="noStrike" kern="1200" baseline="0" dirty="0">
                <a:solidFill>
                  <a:schemeClr val="tx1"/>
                </a:solidFill>
                <a:latin typeface="Arial" charset="0"/>
                <a:ea typeface="+mn-ea"/>
                <a:cs typeface="+mn-cs"/>
              </a:rPr>
              <a:t>Mientras que la PNF puede dar los mismos resultados que el Control de la Natalidad en cuanto a su habilidad para limitar el número de hijos, la PNF logra esto sin necesidad de suprimir, alterar, destruir, o sin reservar para sí, las funciones reproductivas del hombre y de la mujer. Las parejas toman la libre decisión de no hacer uso de las relaciones sexuales cuando, al encontrarse en su etapa fértil, no es su intención el invitar a Dios a la creación de una nueva vida. </a:t>
            </a:r>
          </a:p>
          <a:p>
            <a:r>
              <a:rPr lang="es-ES" sz="1200" b="0" i="0" u="none" strike="noStrike" kern="1200" baseline="0" dirty="0">
                <a:solidFill>
                  <a:schemeClr val="tx1"/>
                </a:solidFill>
                <a:latin typeface="Arial" charset="0"/>
                <a:ea typeface="+mn-ea"/>
                <a:cs typeface="+mn-cs"/>
              </a:rPr>
              <a:t>Así es que aunque los dos tienen el mismo fin, los procesos son muy distintos. (Ejemplo: Robando para comprar comida para sus hijos son el mismo proceso para el mismo fin, pero no son moralmente iguales). </a:t>
            </a:r>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00A5C7AD-1C94-407B-9394-BC42F2E86CC9}" type="slidenum">
              <a:rPr lang="en-US" smtClean="0"/>
              <a:pPr/>
              <a:t>46</a:t>
            </a:fld>
            <a:endParaRPr lang="en-US" dirty="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r>
              <a:rPr lang="es-ES" sz="1200" b="0" i="0" u="none" strike="noStrike" kern="1200" baseline="0" dirty="0">
                <a:solidFill>
                  <a:schemeClr val="tx1"/>
                </a:solidFill>
                <a:latin typeface="Arial" charset="0"/>
                <a:ea typeface="+mn-ea"/>
                <a:cs typeface="+mn-cs"/>
              </a:rPr>
              <a:t>A continuación examinaremos el funcionamiento de los anticonceptivos. </a:t>
            </a:r>
          </a:p>
          <a:p>
            <a:r>
              <a:rPr lang="en-US" sz="1200" b="1" i="1" u="none" strike="noStrike" kern="1200" baseline="0" dirty="0">
                <a:solidFill>
                  <a:schemeClr val="tx1"/>
                </a:solidFill>
                <a:latin typeface="Arial" charset="0"/>
                <a:ea typeface="+mn-ea"/>
                <a:cs typeface="+mn-cs"/>
              </a:rPr>
              <a:t>TIPOS </a:t>
            </a:r>
            <a:endParaRPr lang="en-US" sz="1200" b="0" i="0" u="none" strike="noStrike" kern="1200" baseline="0" dirty="0">
              <a:solidFill>
                <a:schemeClr val="tx1"/>
              </a:solidFill>
              <a:latin typeface="Arial" charset="0"/>
              <a:ea typeface="+mn-ea"/>
              <a:cs typeface="+mn-cs"/>
            </a:endParaRPr>
          </a:p>
          <a:p>
            <a:r>
              <a:rPr lang="es-ES" sz="1200" b="1" i="0" u="none" strike="noStrike" kern="1200" baseline="0" dirty="0">
                <a:solidFill>
                  <a:schemeClr val="tx1"/>
                </a:solidFill>
                <a:latin typeface="Arial" charset="0"/>
                <a:ea typeface="+mn-ea"/>
                <a:cs typeface="+mn-cs"/>
              </a:rPr>
              <a:t>1.Barreras:Condón (también llamado preservativo), diafragma, capuchón cervical, espermicidas. </a:t>
            </a:r>
            <a:endParaRPr lang="es-ES" sz="1200" b="0" i="0" u="none" strike="noStrike" kern="1200" baseline="0" dirty="0">
              <a:solidFill>
                <a:schemeClr val="tx1"/>
              </a:solidFill>
              <a:latin typeface="Arial" charset="0"/>
              <a:ea typeface="+mn-ea"/>
              <a:cs typeface="+mn-cs"/>
            </a:endParaRPr>
          </a:p>
          <a:p>
            <a:r>
              <a:rPr lang="es-ES" sz="1200" b="1" i="0" u="none" strike="noStrike" kern="1200" baseline="0" dirty="0">
                <a:solidFill>
                  <a:schemeClr val="tx1"/>
                </a:solidFill>
                <a:latin typeface="Arial" charset="0"/>
                <a:ea typeface="+mn-ea"/>
                <a:cs typeface="+mn-cs"/>
              </a:rPr>
              <a:t>Tipo de Acción: </a:t>
            </a:r>
            <a:r>
              <a:rPr lang="es-ES" sz="1200" b="0" i="0" u="none" strike="noStrike" kern="1200" baseline="0" dirty="0">
                <a:solidFill>
                  <a:schemeClr val="tx1"/>
                </a:solidFill>
                <a:latin typeface="Arial" charset="0"/>
                <a:ea typeface="+mn-ea"/>
                <a:cs typeface="+mn-cs"/>
              </a:rPr>
              <a:t>Están diseñados para prevenir física o químicamente la unión de un espermatozoide con un ovulo. </a:t>
            </a:r>
          </a:p>
          <a:p>
            <a:r>
              <a:rPr lang="es-ES" sz="1200" b="1" i="0" u="none" strike="noStrike" kern="1200" baseline="0" dirty="0">
                <a:solidFill>
                  <a:schemeClr val="tx1"/>
                </a:solidFill>
                <a:latin typeface="Arial" charset="0"/>
                <a:ea typeface="+mn-ea"/>
                <a:cs typeface="+mn-cs"/>
              </a:rPr>
              <a:t>Note: </a:t>
            </a:r>
            <a:r>
              <a:rPr lang="es-ES" sz="1200" b="0" i="0" u="none" strike="noStrike" kern="1200" baseline="0" dirty="0">
                <a:solidFill>
                  <a:schemeClr val="tx1"/>
                </a:solidFill>
                <a:latin typeface="Arial" charset="0"/>
                <a:ea typeface="+mn-ea"/>
                <a:cs typeface="+mn-cs"/>
              </a:rPr>
              <a:t>Todos estos métodos de barrera requieren la pareja que se: </a:t>
            </a:r>
          </a:p>
          <a:p>
            <a:r>
              <a:rPr lang="en-US" sz="1200" b="0" i="0" u="none" strike="noStrike" kern="1200" baseline="0" dirty="0" err="1">
                <a:solidFill>
                  <a:schemeClr val="tx1"/>
                </a:solidFill>
                <a:latin typeface="Arial" charset="0"/>
                <a:ea typeface="+mn-ea"/>
                <a:cs typeface="+mn-cs"/>
              </a:rPr>
              <a:t>proteja</a:t>
            </a:r>
            <a:r>
              <a:rPr lang="en-US" sz="1200" b="0" i="0" u="none" strike="noStrike" kern="1200" baseline="0" dirty="0">
                <a:solidFill>
                  <a:schemeClr val="tx1"/>
                </a:solidFill>
                <a:latin typeface="Arial" charset="0"/>
                <a:ea typeface="+mn-ea"/>
                <a:cs typeface="+mn-cs"/>
              </a:rPr>
              <a:t>” </a:t>
            </a:r>
          </a:p>
          <a:p>
            <a:r>
              <a:rPr lang="es-ES" sz="1200" b="0" i="0" u="none" strike="noStrike" kern="1200" baseline="0" dirty="0">
                <a:solidFill>
                  <a:schemeClr val="tx1"/>
                </a:solidFill>
                <a:latin typeface="Arial" charset="0"/>
                <a:ea typeface="+mn-ea"/>
                <a:cs typeface="+mn-cs"/>
              </a:rPr>
              <a:t>de la fertilidad del uno y otro, como ponerse armadura para la </a:t>
            </a:r>
          </a:p>
          <a:p>
            <a:r>
              <a:rPr lang="es-ES" sz="1200" b="0" i="0" u="none" strike="noStrike" kern="1200" baseline="0" dirty="0">
                <a:solidFill>
                  <a:schemeClr val="tx1"/>
                </a:solidFill>
                <a:latin typeface="Arial" charset="0"/>
                <a:ea typeface="+mn-ea"/>
                <a:cs typeface="+mn-cs"/>
              </a:rPr>
              <a:t>guerra en vez de unirse en amor. La simple palabra de barrera </a:t>
            </a:r>
          </a:p>
          <a:p>
            <a:r>
              <a:rPr lang="es-ES" sz="1200" b="0" i="0" u="none" strike="noStrike" kern="1200" baseline="0" dirty="0">
                <a:solidFill>
                  <a:schemeClr val="tx1"/>
                </a:solidFill>
                <a:latin typeface="Arial" charset="0"/>
                <a:ea typeface="+mn-ea"/>
                <a:cs typeface="+mn-cs"/>
              </a:rPr>
              <a:t>nos anuncia que hay una separación física entre los esposos al </a:t>
            </a:r>
          </a:p>
          <a:p>
            <a:r>
              <a:rPr lang="es-ES" sz="1200" b="0" i="0" u="none" strike="noStrike" kern="1200" baseline="0" dirty="0">
                <a:solidFill>
                  <a:schemeClr val="tx1"/>
                </a:solidFill>
                <a:latin typeface="Arial" charset="0"/>
                <a:ea typeface="+mn-ea"/>
                <a:cs typeface="+mn-cs"/>
              </a:rPr>
              <a:t>hacer el amor; esto es lo contrario de “los dos será una carne” </a:t>
            </a:r>
          </a:p>
          <a:p>
            <a:r>
              <a:rPr lang="en-US" sz="1200" b="0" i="0" u="none" strike="noStrike" kern="1200" baseline="0" dirty="0" err="1">
                <a:solidFill>
                  <a:schemeClr val="tx1"/>
                </a:solidFill>
                <a:latin typeface="Arial" charset="0"/>
                <a:ea typeface="+mn-ea"/>
                <a:cs typeface="+mn-cs"/>
              </a:rPr>
              <a:t>como</a:t>
            </a:r>
            <a:r>
              <a:rPr lang="en-US" sz="1200" b="0" i="0" u="none" strike="noStrike" kern="1200" baseline="0" dirty="0">
                <a:solidFill>
                  <a:schemeClr val="tx1"/>
                </a:solidFill>
                <a:latin typeface="Arial" charset="0"/>
                <a:ea typeface="+mn-ea"/>
                <a:cs typeface="+mn-cs"/>
              </a:rPr>
              <a:t> Dios lo </a:t>
            </a:r>
            <a:r>
              <a:rPr lang="en-US" sz="1200" b="0" i="0" u="none" strike="noStrike" kern="1200" baseline="0" dirty="0" err="1">
                <a:solidFill>
                  <a:schemeClr val="tx1"/>
                </a:solidFill>
                <a:latin typeface="Arial" charset="0"/>
                <a:ea typeface="+mn-ea"/>
                <a:cs typeface="+mn-cs"/>
              </a:rPr>
              <a:t>mando</a:t>
            </a:r>
            <a:r>
              <a:rPr lang="en-US" sz="1200" b="0" i="0" u="none" strike="noStrike" kern="1200" baseline="0" dirty="0">
                <a:solidFill>
                  <a:schemeClr val="tx1"/>
                </a:solidFill>
                <a:latin typeface="Arial" charset="0"/>
                <a:ea typeface="+mn-ea"/>
                <a:cs typeface="+mn-cs"/>
              </a:rPr>
              <a:t>. </a:t>
            </a:r>
          </a:p>
          <a:p>
            <a:r>
              <a:rPr lang="en-US" sz="1200" b="1" i="0" u="none" strike="noStrike" kern="1200" baseline="0" dirty="0" err="1">
                <a:solidFill>
                  <a:schemeClr val="tx1"/>
                </a:solidFill>
                <a:latin typeface="Arial" charset="0"/>
                <a:ea typeface="+mn-ea"/>
                <a:cs typeface="+mn-cs"/>
              </a:rPr>
              <a:t>Efectos</a:t>
            </a:r>
            <a:r>
              <a:rPr lang="en-US" sz="1200" b="1" i="0" u="none" strike="noStrike" kern="1200" baseline="0" dirty="0">
                <a:solidFill>
                  <a:schemeClr val="tx1"/>
                </a:solidFill>
                <a:latin typeface="Arial" charset="0"/>
                <a:ea typeface="+mn-ea"/>
                <a:cs typeface="+mn-cs"/>
              </a:rPr>
              <a:t> </a:t>
            </a:r>
            <a:r>
              <a:rPr lang="en-US" sz="1200" b="1" i="0" u="none" strike="noStrike" kern="1200" baseline="0" dirty="0" err="1">
                <a:solidFill>
                  <a:schemeClr val="tx1"/>
                </a:solidFill>
                <a:latin typeface="Arial" charset="0"/>
                <a:ea typeface="+mn-ea"/>
                <a:cs typeface="+mn-cs"/>
              </a:rPr>
              <a:t>Secundarios</a:t>
            </a:r>
            <a:r>
              <a:rPr lang="en-US" sz="1200" b="1" i="0" u="none" strike="noStrike" kern="1200" baseline="0" dirty="0">
                <a:solidFill>
                  <a:schemeClr val="tx1"/>
                </a:solidFill>
                <a:latin typeface="Arial" charset="0"/>
                <a:ea typeface="+mn-ea"/>
                <a:cs typeface="+mn-cs"/>
              </a:rPr>
              <a:t>: </a:t>
            </a:r>
            <a:r>
              <a:rPr lang="en-US" sz="1200" b="0" i="0" u="none" strike="noStrike" kern="1200" baseline="0" dirty="0" err="1">
                <a:solidFill>
                  <a:schemeClr val="tx1"/>
                </a:solidFill>
                <a:latin typeface="Arial" charset="0"/>
                <a:ea typeface="+mn-ea"/>
                <a:cs typeface="+mn-cs"/>
              </a:rPr>
              <a:t>Desde</a:t>
            </a:r>
            <a:r>
              <a:rPr lang="en-US" sz="1200" b="0" i="0" u="none" strike="noStrike" kern="1200" baseline="0" dirty="0">
                <a:solidFill>
                  <a:schemeClr val="tx1"/>
                </a:solidFill>
                <a:latin typeface="Arial" charset="0"/>
                <a:ea typeface="+mn-ea"/>
                <a:cs typeface="+mn-cs"/>
              </a:rPr>
              <a:t> </a:t>
            </a:r>
            <a:r>
              <a:rPr lang="en-US" sz="1200" b="0" i="0" u="none" strike="noStrike" kern="1200" baseline="0" dirty="0" err="1">
                <a:solidFill>
                  <a:schemeClr val="tx1"/>
                </a:solidFill>
                <a:latin typeface="Arial" charset="0"/>
                <a:ea typeface="+mn-ea"/>
                <a:cs typeface="+mn-cs"/>
              </a:rPr>
              <a:t>alergias</a:t>
            </a:r>
            <a:r>
              <a:rPr lang="en-US" sz="1200" b="0" i="0" u="none" strike="noStrike" kern="1200" baseline="0" dirty="0">
                <a:solidFill>
                  <a:schemeClr val="tx1"/>
                </a:solidFill>
                <a:latin typeface="Arial" charset="0"/>
                <a:ea typeface="+mn-ea"/>
                <a:cs typeface="+mn-cs"/>
              </a:rPr>
              <a:t> a </a:t>
            </a:r>
            <a:r>
              <a:rPr lang="en-US" sz="1200" b="0" i="0" u="none" strike="noStrike" kern="1200" baseline="0" dirty="0" err="1">
                <a:solidFill>
                  <a:schemeClr val="tx1"/>
                </a:solidFill>
                <a:latin typeface="Arial" charset="0"/>
                <a:ea typeface="+mn-ea"/>
                <a:cs typeface="+mn-cs"/>
              </a:rPr>
              <a:t>infecciones</a:t>
            </a:r>
            <a:r>
              <a:rPr lang="en-US" sz="1200" b="0" i="0" u="none" strike="noStrike" kern="1200" baseline="0" dirty="0">
                <a:solidFill>
                  <a:schemeClr val="tx1"/>
                </a:solidFill>
                <a:latin typeface="Arial" charset="0"/>
                <a:ea typeface="+mn-ea"/>
                <a:cs typeface="+mn-cs"/>
              </a:rPr>
              <a:t> de la </a:t>
            </a:r>
            <a:r>
              <a:rPr lang="en-US" sz="1200" b="0" i="0" u="none" strike="noStrike" kern="1200" baseline="0" dirty="0" err="1">
                <a:solidFill>
                  <a:schemeClr val="tx1"/>
                </a:solidFill>
                <a:latin typeface="Arial" charset="0"/>
                <a:ea typeface="+mn-ea"/>
                <a:cs typeface="+mn-cs"/>
              </a:rPr>
              <a:t>vejiga</a:t>
            </a:r>
            <a:r>
              <a:rPr lang="en-US" sz="1200" b="0" i="0" u="none" strike="noStrike" kern="1200" baseline="0" dirty="0">
                <a:solidFill>
                  <a:schemeClr val="tx1"/>
                </a:solidFill>
                <a:latin typeface="Arial" charset="0"/>
                <a:ea typeface="+mn-ea"/>
                <a:cs typeface="+mn-cs"/>
              </a:rPr>
              <a:t>. </a:t>
            </a:r>
          </a:p>
          <a:p>
            <a:r>
              <a:rPr lang="es-ES" sz="1200" b="0" i="0" u="none" strike="noStrike" kern="1200" baseline="0" dirty="0">
                <a:solidFill>
                  <a:schemeClr val="tx1"/>
                </a:solidFill>
                <a:latin typeface="Arial" charset="0"/>
                <a:ea typeface="+mn-ea"/>
                <a:cs typeface="+mn-cs"/>
              </a:rPr>
              <a:t>Efectividad de estos métodos es baja. </a:t>
            </a:r>
          </a:p>
          <a:p>
            <a:r>
              <a:rPr lang="es-ES" sz="1200" b="1" i="0" u="none" strike="noStrike" kern="1200" baseline="0" dirty="0">
                <a:solidFill>
                  <a:schemeClr val="tx1"/>
                </a:solidFill>
                <a:latin typeface="Arial" charset="0"/>
                <a:ea typeface="+mn-ea"/>
                <a:cs typeface="+mn-cs"/>
              </a:rPr>
              <a:t>2.Químicos hormones </a:t>
            </a:r>
            <a:r>
              <a:rPr lang="es-ES" sz="1200" b="1" i="0" u="none" strike="noStrike" kern="1200" baseline="0" dirty="0" err="1">
                <a:solidFill>
                  <a:schemeClr val="tx1"/>
                </a:solidFill>
                <a:latin typeface="Arial" charset="0"/>
                <a:ea typeface="+mn-ea"/>
                <a:cs typeface="+mn-cs"/>
              </a:rPr>
              <a:t>sinteticos:La</a:t>
            </a:r>
            <a:r>
              <a:rPr lang="es-ES" sz="1200" b="1" i="0" u="none" strike="noStrike" kern="1200" baseline="0" dirty="0">
                <a:solidFill>
                  <a:schemeClr val="tx1"/>
                </a:solidFill>
                <a:latin typeface="Arial" charset="0"/>
                <a:ea typeface="+mn-ea"/>
                <a:cs typeface="+mn-cs"/>
              </a:rPr>
              <a:t> Pastilla Anticonceptiva (anticonceptivos orales/ hormonales); “las </a:t>
            </a:r>
            <a:r>
              <a:rPr lang="es-ES" sz="1200" b="1" i="0" u="none" strike="noStrike" kern="1200" baseline="0" dirty="0" err="1">
                <a:solidFill>
                  <a:schemeClr val="tx1"/>
                </a:solidFill>
                <a:latin typeface="Arial" charset="0"/>
                <a:ea typeface="+mn-ea"/>
                <a:cs typeface="+mn-cs"/>
              </a:rPr>
              <a:t>nyecciones</a:t>
            </a:r>
            <a:r>
              <a:rPr lang="es-ES" sz="1200" b="1" i="0" u="none" strike="noStrike" kern="1200" baseline="0" dirty="0">
                <a:solidFill>
                  <a:schemeClr val="tx1"/>
                </a:solidFill>
                <a:latin typeface="Arial" charset="0"/>
                <a:ea typeface="+mn-ea"/>
                <a:cs typeface="+mn-cs"/>
              </a:rPr>
              <a:t>”, tales como la de </a:t>
            </a:r>
            <a:r>
              <a:rPr lang="es-ES" sz="1200" b="1" i="1" u="none" strike="noStrike" kern="1200" baseline="0" dirty="0" err="1">
                <a:solidFill>
                  <a:schemeClr val="tx1"/>
                </a:solidFill>
                <a:latin typeface="Arial" charset="0"/>
                <a:ea typeface="+mn-ea"/>
                <a:cs typeface="+mn-cs"/>
              </a:rPr>
              <a:t>Lunelle</a:t>
            </a:r>
            <a:r>
              <a:rPr lang="es-ES" sz="1200" b="1" i="1" u="none" strike="noStrike" kern="1200" baseline="0" dirty="0">
                <a:solidFill>
                  <a:schemeClr val="tx1"/>
                </a:solidFill>
                <a:latin typeface="Arial" charset="0"/>
                <a:ea typeface="+mn-ea"/>
                <a:cs typeface="+mn-cs"/>
              </a:rPr>
              <a:t> </a:t>
            </a:r>
            <a:r>
              <a:rPr lang="es-ES" sz="1200" b="1" i="0" u="none" strike="noStrike" kern="1200" baseline="0" dirty="0" err="1">
                <a:solidFill>
                  <a:schemeClr val="tx1"/>
                </a:solidFill>
                <a:latin typeface="Arial" charset="0"/>
                <a:ea typeface="+mn-ea"/>
                <a:cs typeface="+mn-cs"/>
              </a:rPr>
              <a:t>ó</a:t>
            </a:r>
            <a:r>
              <a:rPr lang="es-ES" sz="1200" b="1" i="0" u="none" strike="noStrike" kern="1200" baseline="0" dirty="0">
                <a:solidFill>
                  <a:schemeClr val="tx1"/>
                </a:solidFill>
                <a:latin typeface="Arial" charset="0"/>
                <a:ea typeface="+mn-ea"/>
                <a:cs typeface="+mn-cs"/>
              </a:rPr>
              <a:t> la de </a:t>
            </a:r>
            <a:r>
              <a:rPr lang="es-ES" sz="1200" b="1" i="1" u="none" strike="noStrike" kern="1200" baseline="0" dirty="0" err="1">
                <a:solidFill>
                  <a:schemeClr val="tx1"/>
                </a:solidFill>
                <a:latin typeface="Arial" charset="0"/>
                <a:ea typeface="+mn-ea"/>
                <a:cs typeface="+mn-cs"/>
              </a:rPr>
              <a:t>Depo-Provera</a:t>
            </a:r>
            <a:r>
              <a:rPr lang="es-ES" sz="1200" b="1" i="1" u="none" strike="noStrike" kern="1200" baseline="0" dirty="0">
                <a:solidFill>
                  <a:schemeClr val="tx1"/>
                </a:solidFill>
                <a:latin typeface="Arial" charset="0"/>
                <a:ea typeface="+mn-ea"/>
                <a:cs typeface="+mn-cs"/>
              </a:rPr>
              <a:t>; </a:t>
            </a:r>
            <a:r>
              <a:rPr lang="es-ES" sz="1200" b="1" i="0" u="none" strike="noStrike" kern="1200" baseline="0" dirty="0">
                <a:solidFill>
                  <a:schemeClr val="tx1"/>
                </a:solidFill>
                <a:latin typeface="Arial" charset="0"/>
                <a:ea typeface="+mn-ea"/>
                <a:cs typeface="+mn-cs"/>
              </a:rPr>
              <a:t>métodos </a:t>
            </a:r>
            <a:r>
              <a:rPr lang="es-ES" sz="1200" b="1" i="0" u="none" strike="noStrike" kern="1200" baseline="0" dirty="0" err="1">
                <a:solidFill>
                  <a:schemeClr val="tx1"/>
                </a:solidFill>
                <a:latin typeface="Arial" charset="0"/>
                <a:ea typeface="+mn-ea"/>
                <a:cs typeface="+mn-cs"/>
              </a:rPr>
              <a:t>transdermales</a:t>
            </a:r>
            <a:r>
              <a:rPr lang="es-ES" sz="1200" b="1" i="0" u="none" strike="noStrike" kern="1200" baseline="0" dirty="0">
                <a:solidFill>
                  <a:schemeClr val="tx1"/>
                </a:solidFill>
                <a:latin typeface="Arial" charset="0"/>
                <a:ea typeface="+mn-ea"/>
                <a:cs typeface="+mn-cs"/>
              </a:rPr>
              <a:t> tales como “el </a:t>
            </a:r>
            <a:r>
              <a:rPr lang="es-ES" sz="1200" b="1" i="1" u="none" strike="noStrike" kern="1200" baseline="0" dirty="0">
                <a:solidFill>
                  <a:schemeClr val="tx1"/>
                </a:solidFill>
                <a:latin typeface="Arial" charset="0"/>
                <a:ea typeface="+mn-ea"/>
                <a:cs typeface="+mn-cs"/>
              </a:rPr>
              <a:t>Parche”; </a:t>
            </a:r>
            <a:r>
              <a:rPr lang="es-ES" sz="1200" b="1" i="0" u="none" strike="noStrike" kern="1200" baseline="0" dirty="0">
                <a:solidFill>
                  <a:schemeClr val="tx1"/>
                </a:solidFill>
                <a:latin typeface="Arial" charset="0"/>
                <a:ea typeface="+mn-ea"/>
                <a:cs typeface="+mn-cs"/>
              </a:rPr>
              <a:t>implantes </a:t>
            </a:r>
            <a:r>
              <a:rPr lang="es-ES" sz="1200" b="1" i="0" u="none" strike="noStrike" kern="1200" baseline="0" dirty="0" err="1">
                <a:solidFill>
                  <a:schemeClr val="tx1"/>
                </a:solidFill>
                <a:latin typeface="Arial" charset="0"/>
                <a:ea typeface="+mn-ea"/>
                <a:cs typeface="+mn-cs"/>
              </a:rPr>
              <a:t>subdermales</a:t>
            </a:r>
            <a:r>
              <a:rPr lang="es-ES" sz="1200" b="1" i="0" u="none" strike="noStrike" kern="1200" baseline="0" dirty="0">
                <a:solidFill>
                  <a:schemeClr val="tx1"/>
                </a:solidFill>
                <a:latin typeface="Arial" charset="0"/>
                <a:ea typeface="+mn-ea"/>
                <a:cs typeface="+mn-cs"/>
              </a:rPr>
              <a:t> como el </a:t>
            </a:r>
            <a:r>
              <a:rPr lang="es-ES" sz="1200" b="1" i="0" u="none" strike="noStrike" kern="1200" baseline="0" dirty="0" err="1">
                <a:solidFill>
                  <a:schemeClr val="tx1"/>
                </a:solidFill>
                <a:latin typeface="Arial" charset="0"/>
                <a:ea typeface="+mn-ea"/>
                <a:cs typeface="+mn-cs"/>
              </a:rPr>
              <a:t>Norplant</a:t>
            </a:r>
            <a:r>
              <a:rPr lang="es-ES" sz="1200" b="1" i="0" u="none" strike="noStrike" kern="1200" baseline="0" dirty="0">
                <a:solidFill>
                  <a:schemeClr val="tx1"/>
                </a:solidFill>
                <a:latin typeface="Arial" charset="0"/>
                <a:ea typeface="+mn-ea"/>
                <a:cs typeface="+mn-cs"/>
              </a:rPr>
              <a:t> (el uso del cual se ha descontinuado en los EE.UU.). </a:t>
            </a:r>
            <a:endParaRPr lang="es-ES" sz="1200" b="0" i="0" u="none" strike="noStrike" kern="1200" baseline="0" dirty="0">
              <a:solidFill>
                <a:schemeClr val="tx1"/>
              </a:solidFill>
              <a:latin typeface="Arial" charset="0"/>
              <a:ea typeface="+mn-ea"/>
              <a:cs typeface="+mn-cs"/>
            </a:endParaRPr>
          </a:p>
          <a:p>
            <a:r>
              <a:rPr lang="es-ES" sz="1200" b="0" i="0" u="none" strike="noStrike" kern="1200" baseline="0" dirty="0">
                <a:solidFill>
                  <a:schemeClr val="tx1"/>
                </a:solidFill>
                <a:latin typeface="Arial" charset="0"/>
                <a:ea typeface="+mn-ea"/>
                <a:cs typeface="+mn-cs"/>
              </a:rPr>
              <a:t>Todo de arriba tiene el potencial del causar abortos en su proceso de </a:t>
            </a:r>
          </a:p>
          <a:p>
            <a:r>
              <a:rPr lang="en-US" sz="1200" b="0" i="0" u="none" strike="noStrike" kern="1200" baseline="0" dirty="0" err="1">
                <a:solidFill>
                  <a:schemeClr val="tx1"/>
                </a:solidFill>
                <a:latin typeface="Arial" charset="0"/>
                <a:ea typeface="+mn-ea"/>
                <a:cs typeface="+mn-cs"/>
              </a:rPr>
              <a:t>acción</a:t>
            </a:r>
            <a:r>
              <a:rPr lang="en-US" sz="1200" b="0" i="0" u="none" strike="noStrike" kern="1200" baseline="0" dirty="0">
                <a:solidFill>
                  <a:schemeClr val="tx1"/>
                </a:solidFill>
                <a:latin typeface="Arial" charset="0"/>
                <a:ea typeface="+mn-ea"/>
                <a:cs typeface="+mn-cs"/>
              </a:rPr>
              <a:t>. </a:t>
            </a:r>
          </a:p>
          <a:p>
            <a:r>
              <a:rPr lang="en-US" sz="1200" b="1" i="0" u="none" strike="noStrike" kern="1200" baseline="0" dirty="0" err="1">
                <a:solidFill>
                  <a:schemeClr val="tx1"/>
                </a:solidFill>
                <a:latin typeface="Arial" charset="0"/>
                <a:ea typeface="+mn-ea"/>
                <a:cs typeface="+mn-cs"/>
              </a:rPr>
              <a:t>Tipo</a:t>
            </a:r>
            <a:r>
              <a:rPr lang="en-US" sz="1200" b="1" i="0" u="none" strike="noStrike" kern="1200" baseline="0" dirty="0">
                <a:solidFill>
                  <a:schemeClr val="tx1"/>
                </a:solidFill>
                <a:latin typeface="Arial" charset="0"/>
                <a:ea typeface="+mn-ea"/>
                <a:cs typeface="+mn-cs"/>
              </a:rPr>
              <a:t> de </a:t>
            </a:r>
            <a:r>
              <a:rPr lang="en-US" sz="1200" b="1" i="0" u="none" strike="noStrike" kern="1200" baseline="0" dirty="0" err="1">
                <a:solidFill>
                  <a:schemeClr val="tx1"/>
                </a:solidFill>
                <a:latin typeface="Arial" charset="0"/>
                <a:ea typeface="+mn-ea"/>
                <a:cs typeface="+mn-cs"/>
              </a:rPr>
              <a:t>Acción</a:t>
            </a:r>
            <a:r>
              <a:rPr lang="en-US" sz="1200" b="1" i="0" u="none" strike="noStrike" kern="1200" baseline="0" dirty="0">
                <a:solidFill>
                  <a:schemeClr val="tx1"/>
                </a:solidFill>
                <a:latin typeface="Arial" charset="0"/>
                <a:ea typeface="+mn-ea"/>
                <a:cs typeface="+mn-cs"/>
              </a:rPr>
              <a:t>: </a:t>
            </a:r>
            <a:endParaRPr lang="en-US" sz="1200" b="0" i="0" u="none" strike="noStrike" kern="1200" baseline="0" dirty="0">
              <a:solidFill>
                <a:schemeClr val="tx1"/>
              </a:solidFill>
              <a:latin typeface="Arial" charset="0"/>
              <a:ea typeface="+mn-ea"/>
              <a:cs typeface="+mn-cs"/>
            </a:endParaRPr>
          </a:p>
          <a:p>
            <a:r>
              <a:rPr lang="es-ES" sz="1200" b="1" i="0" u="none" strike="noStrike" kern="1200" baseline="0" dirty="0">
                <a:solidFill>
                  <a:schemeClr val="tx1"/>
                </a:solidFill>
                <a:latin typeface="Arial" charset="0"/>
                <a:ea typeface="+mn-ea"/>
                <a:cs typeface="+mn-cs"/>
              </a:rPr>
              <a:t>1. </a:t>
            </a:r>
            <a:r>
              <a:rPr lang="es-ES" sz="1200" b="0" i="0" u="none" strike="noStrike" kern="1200" baseline="0" dirty="0">
                <a:solidFill>
                  <a:schemeClr val="tx1"/>
                </a:solidFill>
                <a:latin typeface="Arial" charset="0"/>
                <a:ea typeface="+mn-ea"/>
                <a:cs typeface="+mn-cs"/>
              </a:rPr>
              <a:t>Inhiben, por regla general, la ovulación. </a:t>
            </a:r>
          </a:p>
          <a:p>
            <a:r>
              <a:rPr lang="es-ES" sz="1200" b="1" i="0" u="none" strike="noStrike" kern="1200" baseline="0" dirty="0">
                <a:solidFill>
                  <a:schemeClr val="tx1"/>
                </a:solidFill>
                <a:latin typeface="Arial" charset="0"/>
                <a:ea typeface="+mn-ea"/>
                <a:cs typeface="+mn-cs"/>
              </a:rPr>
              <a:t>2. </a:t>
            </a:r>
            <a:r>
              <a:rPr lang="es-ES" sz="1200" b="0" i="0" u="none" strike="noStrike" kern="1200" baseline="0" dirty="0">
                <a:solidFill>
                  <a:schemeClr val="tx1"/>
                </a:solidFill>
                <a:latin typeface="Arial" charset="0"/>
                <a:ea typeface="+mn-ea"/>
                <a:cs typeface="+mn-cs"/>
              </a:rPr>
              <a:t>Provocan cambios en el moco cervical (con lo que limitan –mas no cancelan- la entrada del esperma al cérvix </a:t>
            </a:r>
          </a:p>
          <a:p>
            <a:r>
              <a:rPr lang="es-ES" sz="1200" b="1" i="0" u="none" strike="noStrike" kern="1200" baseline="0" dirty="0">
                <a:solidFill>
                  <a:schemeClr val="tx1"/>
                </a:solidFill>
                <a:latin typeface="Arial" charset="0"/>
                <a:ea typeface="+mn-ea"/>
                <a:cs typeface="+mn-cs"/>
              </a:rPr>
              <a:t>3. </a:t>
            </a:r>
            <a:r>
              <a:rPr lang="es-ES" sz="1200" b="0" i="0" u="none" strike="noStrike" kern="1200" baseline="0" dirty="0">
                <a:solidFill>
                  <a:schemeClr val="tx1"/>
                </a:solidFill>
                <a:latin typeface="Arial" charset="0"/>
                <a:ea typeface="+mn-ea"/>
                <a:cs typeface="+mn-cs"/>
              </a:rPr>
              <a:t>Afectando el pasaje de esperma por las trompas de Falopio. </a:t>
            </a:r>
          </a:p>
          <a:p>
            <a:r>
              <a:rPr lang="en-US" sz="1200" b="1" i="0" u="none" strike="noStrike" kern="1200" baseline="0" dirty="0">
                <a:solidFill>
                  <a:schemeClr val="tx1"/>
                </a:solidFill>
                <a:latin typeface="Arial" charset="0"/>
                <a:ea typeface="+mn-ea"/>
                <a:cs typeface="+mn-cs"/>
              </a:rPr>
              <a:t>4. </a:t>
            </a:r>
            <a:r>
              <a:rPr lang="es-ES" sz="1200" b="0" i="0" u="none" strike="noStrike" kern="1200" baseline="0" dirty="0">
                <a:solidFill>
                  <a:schemeClr val="tx1"/>
                </a:solidFill>
                <a:latin typeface="Arial" charset="0"/>
                <a:ea typeface="+mn-ea"/>
                <a:cs typeface="+mn-cs"/>
              </a:rPr>
              <a:t>Deprimen el forro del endometrio, lo cual reduce la posibilidad en caso de embarazo, de que el embrión pueda implantarse causando un aborto tempranero. </a:t>
            </a:r>
          </a:p>
          <a:p>
            <a:r>
              <a:rPr lang="es-ES" sz="1200" b="0" i="0" u="none" strike="noStrike" kern="1200" baseline="0" dirty="0">
                <a:solidFill>
                  <a:schemeClr val="tx1"/>
                </a:solidFill>
                <a:latin typeface="Arial" charset="0"/>
                <a:ea typeface="+mn-ea"/>
                <a:cs typeface="+mn-cs"/>
              </a:rPr>
              <a:t>Es bien sabido que aún con el uso de los anticonceptivos puede ocurrir ocasionalmente lo que se llama una ‘fuga de óvulo’ (</a:t>
            </a:r>
            <a:r>
              <a:rPr lang="es-ES" sz="1200" b="0" i="0" u="none" strike="noStrike" kern="1200" baseline="0" dirty="0" err="1">
                <a:solidFill>
                  <a:schemeClr val="tx1"/>
                </a:solidFill>
                <a:latin typeface="Arial" charset="0"/>
                <a:ea typeface="+mn-ea"/>
                <a:cs typeface="+mn-cs"/>
              </a:rPr>
              <a:t>ó</a:t>
            </a:r>
            <a:r>
              <a:rPr lang="es-ES" sz="1200" b="0" i="0" u="none" strike="noStrike" kern="1200" baseline="0" dirty="0">
                <a:solidFill>
                  <a:schemeClr val="tx1"/>
                </a:solidFill>
                <a:latin typeface="Arial" charset="0"/>
                <a:ea typeface="+mn-ea"/>
                <a:cs typeface="+mn-cs"/>
              </a:rPr>
              <a:t> </a:t>
            </a:r>
            <a:r>
              <a:rPr lang="es-ES" sz="1200" b="0" i="1" u="none" strike="noStrike" kern="1200" baseline="0" dirty="0" err="1">
                <a:solidFill>
                  <a:schemeClr val="tx1"/>
                </a:solidFill>
                <a:latin typeface="Arial" charset="0"/>
                <a:ea typeface="+mn-ea"/>
                <a:cs typeface="+mn-cs"/>
              </a:rPr>
              <a:t>breakthrough</a:t>
            </a:r>
            <a:r>
              <a:rPr lang="es-ES" sz="1200" b="0" i="1" u="none" strike="noStrike" kern="1200" baseline="0" dirty="0">
                <a:solidFill>
                  <a:schemeClr val="tx1"/>
                </a:solidFill>
                <a:latin typeface="Arial" charset="0"/>
                <a:ea typeface="+mn-ea"/>
                <a:cs typeface="+mn-cs"/>
              </a:rPr>
              <a:t> </a:t>
            </a:r>
            <a:r>
              <a:rPr lang="es-ES" sz="1200" b="0" i="1" u="none" strike="noStrike" kern="1200" baseline="0" dirty="0" err="1">
                <a:solidFill>
                  <a:schemeClr val="tx1"/>
                </a:solidFill>
                <a:latin typeface="Arial" charset="0"/>
                <a:ea typeface="+mn-ea"/>
                <a:cs typeface="+mn-cs"/>
              </a:rPr>
              <a:t>ovulation</a:t>
            </a:r>
            <a:r>
              <a:rPr lang="es-ES" sz="1200" b="0" i="1" u="none" strike="noStrike" kern="1200" baseline="0" dirty="0">
                <a:solidFill>
                  <a:schemeClr val="tx1"/>
                </a:solidFill>
                <a:latin typeface="Arial" charset="0"/>
                <a:ea typeface="+mn-ea"/>
                <a:cs typeface="+mn-cs"/>
              </a:rPr>
              <a:t>, en ingles</a:t>
            </a:r>
            <a:r>
              <a:rPr lang="es-ES" sz="1200" b="0" i="0" u="none" strike="noStrike" kern="1200" baseline="0" dirty="0">
                <a:solidFill>
                  <a:schemeClr val="tx1"/>
                </a:solidFill>
                <a:latin typeface="Arial" charset="0"/>
                <a:ea typeface="+mn-ea"/>
                <a:cs typeface="+mn-cs"/>
              </a:rPr>
              <a:t>), con la consiguiente posibilidad de que ocurra una fecundación. Si el embarazo ocurre, a esta vida recién concebida le será imposible implantarse, por los cambios que han ocurrido en el útero debido al uso previo de los químicos anticonceptivos. Estos químicos tienen, por lo tanto, el potencial de ser </a:t>
            </a:r>
            <a:r>
              <a:rPr lang="es-ES" sz="1200" b="1" i="0" u="none" strike="noStrike" kern="1200" baseline="0" dirty="0">
                <a:solidFill>
                  <a:schemeClr val="tx1"/>
                </a:solidFill>
                <a:latin typeface="Arial" charset="0"/>
                <a:ea typeface="+mn-ea"/>
                <a:cs typeface="+mn-cs"/>
              </a:rPr>
              <a:t>abortivos, </a:t>
            </a:r>
            <a:r>
              <a:rPr lang="es-ES" sz="1200" b="0" i="0" u="none" strike="noStrike" kern="1200" baseline="0" dirty="0">
                <a:solidFill>
                  <a:schemeClr val="tx1"/>
                </a:solidFill>
                <a:latin typeface="Arial" charset="0"/>
                <a:ea typeface="+mn-ea"/>
                <a:cs typeface="+mn-cs"/>
              </a:rPr>
              <a:t>es decir, de provocar un aborto. Esto por supuesto, puede ocurrir aún antes de que la mujer se haya dado cuenta de que estaba embarazada. </a:t>
            </a:r>
          </a:p>
          <a:p>
            <a:r>
              <a:rPr lang="en-US" sz="1200" b="0" i="0" u="none" strike="noStrike" kern="1200" baseline="0" dirty="0">
                <a:solidFill>
                  <a:schemeClr val="tx1"/>
                </a:solidFill>
                <a:latin typeface="Arial" charset="0"/>
                <a:ea typeface="+mn-ea"/>
                <a:cs typeface="+mn-cs"/>
              </a:rPr>
              <a:t>*(Bronson, R. A., “Oral Contraception: Mechanism of Action,” “ Clinical Obstetrics &amp; Gynecology, 1981; </a:t>
            </a:r>
            <a:r>
              <a:rPr lang="en-US" sz="1200" b="0" i="0" u="none" strike="noStrike" kern="1200" baseline="0" dirty="0" err="1">
                <a:solidFill>
                  <a:schemeClr val="tx1"/>
                </a:solidFill>
                <a:latin typeface="Arial" charset="0"/>
                <a:ea typeface="+mn-ea"/>
                <a:cs typeface="+mn-cs"/>
              </a:rPr>
              <a:t>Killik</a:t>
            </a:r>
            <a:r>
              <a:rPr lang="en-US" sz="1200" b="0" i="0" u="none" strike="noStrike" kern="1200" baseline="0" dirty="0">
                <a:solidFill>
                  <a:schemeClr val="tx1"/>
                </a:solidFill>
                <a:latin typeface="Arial" charset="0"/>
                <a:ea typeface="+mn-ea"/>
                <a:cs typeface="+mn-cs"/>
              </a:rPr>
              <a:t>, Fitzgerald, </a:t>
            </a:r>
            <a:r>
              <a:rPr lang="en-US" sz="1200" b="0" i="1" u="none" strike="noStrike" kern="1200" baseline="0" dirty="0">
                <a:solidFill>
                  <a:schemeClr val="tx1"/>
                </a:solidFill>
                <a:latin typeface="Arial" charset="0"/>
                <a:ea typeface="+mn-ea"/>
                <a:cs typeface="+mn-cs"/>
              </a:rPr>
              <a:t>American Journal of Obstetrics &amp; Gynaclology</a:t>
            </a:r>
            <a:r>
              <a:rPr lang="en-US" sz="1200" b="0" i="0" u="none" strike="noStrike" kern="1200" baseline="0" dirty="0">
                <a:solidFill>
                  <a:schemeClr val="tx1"/>
                </a:solidFill>
                <a:latin typeface="Arial" charset="0"/>
                <a:ea typeface="+mn-ea"/>
                <a:cs typeface="+mn-cs"/>
              </a:rPr>
              <a:t>1998.) </a:t>
            </a:r>
          </a:p>
          <a:p>
            <a:r>
              <a:rPr lang="es-ES" sz="1200" b="1" i="0" u="none" strike="noStrike" kern="1200" baseline="0" dirty="0">
                <a:solidFill>
                  <a:schemeClr val="tx1"/>
                </a:solidFill>
                <a:latin typeface="Arial" charset="0"/>
                <a:ea typeface="+mn-ea"/>
                <a:cs typeface="+mn-cs"/>
              </a:rPr>
              <a:t>Efectos Secundarios: </a:t>
            </a:r>
            <a:r>
              <a:rPr lang="es-ES" sz="1200" b="0" i="0" u="none" strike="noStrike" kern="1200" baseline="0" dirty="0">
                <a:solidFill>
                  <a:schemeClr val="tx1"/>
                </a:solidFill>
                <a:latin typeface="Arial" charset="0"/>
                <a:ea typeface="+mn-ea"/>
                <a:cs typeface="+mn-cs"/>
              </a:rPr>
              <a:t>Además de tener el poco conocido efecto de ser potencialmente abortivos, los anticonceptivos hormonales perturban el funcionamiento normal del sistema reproductivo del cuerpo de la mujer. También, el uso de dichos químicos produce una gama de efectos secundarios que pueden resultar desde leves hasta severos. Incluyendo pero no limitado a dificultadas menstruaciones, perdida densidad de los huesos, canceras, tumores, enfermedades el corazón, disminuida sexualidad, depresión. </a:t>
            </a:r>
          </a:p>
          <a:p>
            <a:r>
              <a:rPr lang="es-ES" sz="1200" b="1" i="0" u="none" strike="noStrike" kern="1200" baseline="0" dirty="0">
                <a:solidFill>
                  <a:schemeClr val="tx1"/>
                </a:solidFill>
                <a:latin typeface="Arial" charset="0"/>
                <a:ea typeface="+mn-ea"/>
                <a:cs typeface="+mn-cs"/>
              </a:rPr>
              <a:t>Importante de anotar:</a:t>
            </a:r>
            <a:r>
              <a:rPr lang="es-ES" sz="1200" b="0" i="0" u="none" strike="noStrike" kern="1200" baseline="0" dirty="0">
                <a:solidFill>
                  <a:schemeClr val="tx1"/>
                </a:solidFill>
                <a:latin typeface="Arial" charset="0"/>
                <a:ea typeface="+mn-ea"/>
                <a:cs typeface="+mn-cs"/>
              </a:rPr>
              <a:t>, se ha establecido una definitiva conexión entre estas químicas y el desarrollo de cáncer del seno. Por cierto los resultados de un estudio de medicina de 2006 de la MAYO CLINIC encontró un porcentaje de 19% elevación de riesgo de cáncer del seno en mujeres de edad menopausia entre mujeres quien usan la píldora. Ente las mujeres con niños el riesgo su a 29% y para las que empezando la píldora antes de su primer embarazo completo esto sube a un alto riesgo de 44%. </a:t>
            </a:r>
          </a:p>
          <a:p>
            <a:r>
              <a:rPr lang="es-ES" sz="1200" b="0" i="0" u="none" strike="noStrike" kern="1200" baseline="0" dirty="0">
                <a:solidFill>
                  <a:schemeClr val="tx1"/>
                </a:solidFill>
                <a:latin typeface="Arial" charset="0"/>
                <a:ea typeface="+mn-ea"/>
                <a:cs typeface="+mn-cs"/>
              </a:rPr>
              <a:t>(Full </a:t>
            </a:r>
            <a:r>
              <a:rPr lang="es-ES" sz="1200" b="0" i="0" u="none" strike="noStrike" kern="1200" baseline="0" dirty="0" err="1">
                <a:solidFill>
                  <a:schemeClr val="tx1"/>
                </a:solidFill>
                <a:latin typeface="Arial" charset="0"/>
                <a:ea typeface="+mn-ea"/>
                <a:cs typeface="+mn-cs"/>
              </a:rPr>
              <a:t>study</a:t>
            </a:r>
            <a:r>
              <a:rPr lang="es-ES" sz="1200" b="0" i="0" u="none" strike="noStrike" kern="1200" baseline="0" dirty="0">
                <a:solidFill>
                  <a:schemeClr val="tx1"/>
                </a:solidFill>
                <a:latin typeface="Arial" charset="0"/>
                <a:ea typeface="+mn-ea"/>
                <a:cs typeface="+mn-cs"/>
              </a:rPr>
              <a:t> : www.mayoclinicproceeding.com/pdf/8110/8110a1.pdf) Adicionalmente, desde 2005, la Organización de Salud Mundial clasifico lo anticonceptivos r=orales como “altamente carcinogénicos,” en otras palabras, que causan cáncer.) </a:t>
            </a:r>
          </a:p>
          <a:p>
            <a:r>
              <a:rPr lang="en-US" sz="1200" b="1" i="0" u="none" strike="noStrike" kern="1200" baseline="0" dirty="0" err="1">
                <a:solidFill>
                  <a:schemeClr val="tx1"/>
                </a:solidFill>
                <a:latin typeface="Arial" charset="0"/>
                <a:ea typeface="+mn-ea"/>
                <a:cs typeface="+mn-cs"/>
              </a:rPr>
              <a:t>Aparatos</a:t>
            </a:r>
            <a:r>
              <a:rPr lang="en-US" sz="1200" b="1" i="0" u="none" strike="noStrike" kern="1200" baseline="0" dirty="0">
                <a:solidFill>
                  <a:schemeClr val="tx1"/>
                </a:solidFill>
                <a:latin typeface="Arial" charset="0"/>
                <a:ea typeface="+mn-ea"/>
                <a:cs typeface="+mn-cs"/>
              </a:rPr>
              <a:t>: </a:t>
            </a:r>
            <a:r>
              <a:rPr lang="en-US" sz="1200" b="0" i="0" u="none" strike="noStrike" kern="1200" baseline="0" dirty="0" err="1">
                <a:solidFill>
                  <a:schemeClr val="tx1"/>
                </a:solidFill>
                <a:latin typeface="Arial" charset="0"/>
                <a:ea typeface="+mn-ea"/>
                <a:cs typeface="+mn-cs"/>
              </a:rPr>
              <a:t>Dispositivo</a:t>
            </a:r>
            <a:r>
              <a:rPr lang="en-US" sz="1200" b="0" i="0" u="none" strike="noStrike" kern="1200" baseline="0" dirty="0">
                <a:solidFill>
                  <a:schemeClr val="tx1"/>
                </a:solidFill>
                <a:latin typeface="Arial" charset="0"/>
                <a:ea typeface="+mn-ea"/>
                <a:cs typeface="+mn-cs"/>
              </a:rPr>
              <a:t> </a:t>
            </a:r>
            <a:r>
              <a:rPr lang="en-US" sz="1200" b="0" i="0" u="none" strike="noStrike" kern="1200" baseline="0" dirty="0" err="1">
                <a:solidFill>
                  <a:schemeClr val="tx1"/>
                </a:solidFill>
                <a:latin typeface="Arial" charset="0"/>
                <a:ea typeface="+mn-ea"/>
                <a:cs typeface="+mn-cs"/>
              </a:rPr>
              <a:t>Intrauterino</a:t>
            </a:r>
            <a:r>
              <a:rPr lang="en-US" sz="1200" b="0" i="0" u="none" strike="noStrike" kern="1200" baseline="0" dirty="0">
                <a:solidFill>
                  <a:schemeClr val="tx1"/>
                </a:solidFill>
                <a:latin typeface="Arial" charset="0"/>
                <a:ea typeface="+mn-ea"/>
                <a:cs typeface="+mn-cs"/>
              </a:rPr>
              <a:t> (DIU); </a:t>
            </a:r>
            <a:r>
              <a:rPr lang="en-US" sz="1200" b="0" i="0" u="none" strike="noStrike" kern="1200" baseline="0" dirty="0" err="1">
                <a:solidFill>
                  <a:schemeClr val="tx1"/>
                </a:solidFill>
                <a:latin typeface="Arial" charset="0"/>
                <a:ea typeface="+mn-ea"/>
                <a:cs typeface="+mn-cs"/>
              </a:rPr>
              <a:t>Anillos</a:t>
            </a:r>
            <a:r>
              <a:rPr lang="en-US" sz="1200" b="0" i="0" u="none" strike="noStrike" kern="1200" baseline="0" dirty="0">
                <a:solidFill>
                  <a:schemeClr val="tx1"/>
                </a:solidFill>
                <a:latin typeface="Arial" charset="0"/>
                <a:ea typeface="+mn-ea"/>
                <a:cs typeface="+mn-cs"/>
              </a:rPr>
              <a:t> </a:t>
            </a:r>
            <a:r>
              <a:rPr lang="en-US" sz="1200" b="0" i="0" u="none" strike="noStrike" kern="1200" baseline="0" dirty="0" err="1">
                <a:solidFill>
                  <a:schemeClr val="tx1"/>
                </a:solidFill>
                <a:latin typeface="Arial" charset="0"/>
                <a:ea typeface="+mn-ea"/>
                <a:cs typeface="+mn-cs"/>
              </a:rPr>
              <a:t>Vaginales</a:t>
            </a:r>
            <a:r>
              <a:rPr lang="en-US" sz="1200" b="0" i="0" u="none" strike="noStrike" kern="1200" baseline="0" dirty="0">
                <a:solidFill>
                  <a:schemeClr val="tx1"/>
                </a:solidFill>
                <a:latin typeface="Arial" charset="0"/>
                <a:ea typeface="+mn-ea"/>
                <a:cs typeface="+mn-cs"/>
              </a:rPr>
              <a:t>. </a:t>
            </a:r>
          </a:p>
          <a:p>
            <a:r>
              <a:rPr lang="en-US" sz="1200" b="1" i="0" u="none" strike="noStrike" kern="1200" baseline="0" dirty="0" err="1">
                <a:solidFill>
                  <a:schemeClr val="tx1"/>
                </a:solidFill>
                <a:latin typeface="Arial" charset="0"/>
                <a:ea typeface="+mn-ea"/>
                <a:cs typeface="+mn-cs"/>
              </a:rPr>
              <a:t>Tipo</a:t>
            </a:r>
            <a:r>
              <a:rPr lang="en-US" sz="1200" b="1" i="0" u="none" strike="noStrike" kern="1200" baseline="0" dirty="0">
                <a:solidFill>
                  <a:schemeClr val="tx1"/>
                </a:solidFill>
                <a:latin typeface="Arial" charset="0"/>
                <a:ea typeface="+mn-ea"/>
                <a:cs typeface="+mn-cs"/>
              </a:rPr>
              <a:t> de </a:t>
            </a:r>
            <a:r>
              <a:rPr lang="en-US" sz="1200" b="1" i="0" u="none" strike="noStrike" kern="1200" baseline="0" dirty="0" err="1">
                <a:solidFill>
                  <a:schemeClr val="tx1"/>
                </a:solidFill>
                <a:latin typeface="Arial" charset="0"/>
                <a:ea typeface="+mn-ea"/>
                <a:cs typeface="+mn-cs"/>
              </a:rPr>
              <a:t>Acción</a:t>
            </a:r>
            <a:r>
              <a:rPr lang="en-US" sz="1200" b="1" i="0" u="none" strike="noStrike" kern="1200" baseline="0" dirty="0">
                <a:solidFill>
                  <a:schemeClr val="tx1"/>
                </a:solidFill>
                <a:latin typeface="Arial" charset="0"/>
                <a:ea typeface="+mn-ea"/>
                <a:cs typeface="+mn-cs"/>
              </a:rPr>
              <a:t>: </a:t>
            </a:r>
            <a:endParaRPr lang="en-US" sz="1200" b="0" i="0" u="none" strike="noStrike" kern="1200" baseline="0" dirty="0">
              <a:solidFill>
                <a:schemeClr val="tx1"/>
              </a:solidFill>
              <a:latin typeface="Arial" charset="0"/>
              <a:ea typeface="+mn-ea"/>
              <a:cs typeface="+mn-cs"/>
            </a:endParaRPr>
          </a:p>
          <a:p>
            <a:r>
              <a:rPr lang="es-ES" sz="1200" b="1" i="0" u="none" strike="noStrike" kern="1200" baseline="0" dirty="0">
                <a:solidFill>
                  <a:schemeClr val="tx1"/>
                </a:solidFill>
                <a:latin typeface="Arial" charset="0"/>
                <a:ea typeface="+mn-ea"/>
                <a:cs typeface="+mn-cs"/>
              </a:rPr>
              <a:t>El DIU </a:t>
            </a:r>
            <a:r>
              <a:rPr lang="es-ES" sz="1200" b="0" i="0" u="none" strike="noStrike" kern="1200" baseline="0" dirty="0">
                <a:solidFill>
                  <a:schemeClr val="tx1"/>
                </a:solidFill>
                <a:latin typeface="Arial" charset="0"/>
                <a:ea typeface="+mn-ea"/>
                <a:cs typeface="+mn-cs"/>
              </a:rPr>
              <a:t>es un objeto hecho de polietileno o de cobre, que se inserta dentro del útero –algunos de ellos tienen un tubo de silicona que contiene hormonas. </a:t>
            </a:r>
          </a:p>
          <a:p>
            <a:r>
              <a:rPr lang="es-ES" sz="1200" b="0" i="0" u="none" strike="noStrike" kern="1200" baseline="0" dirty="0">
                <a:solidFill>
                  <a:schemeClr val="tx1"/>
                </a:solidFill>
                <a:latin typeface="Arial" charset="0"/>
                <a:ea typeface="+mn-ea"/>
                <a:cs typeface="+mn-cs"/>
              </a:rPr>
              <a:t>Ambos tipos de DIU están diseñados para interferir con la fertilización afectando la movilidad del esperma, </a:t>
            </a:r>
            <a:r>
              <a:rPr lang="es-ES" sz="1200" b="0" i="0" u="none" strike="noStrike" kern="1200" baseline="0" dirty="0" err="1">
                <a:solidFill>
                  <a:schemeClr val="tx1"/>
                </a:solidFill>
                <a:latin typeface="Arial" charset="0"/>
                <a:ea typeface="+mn-ea"/>
                <a:cs typeface="+mn-cs"/>
              </a:rPr>
              <a:t>ó</a:t>
            </a:r>
            <a:r>
              <a:rPr lang="es-ES" sz="1200" b="0" i="0" u="none" strike="noStrike" kern="1200" baseline="0" dirty="0">
                <a:solidFill>
                  <a:schemeClr val="tx1"/>
                </a:solidFill>
                <a:latin typeface="Arial" charset="0"/>
                <a:ea typeface="+mn-ea"/>
                <a:cs typeface="+mn-cs"/>
              </a:rPr>
              <a:t> produciendo cambios en el moco cervical. </a:t>
            </a:r>
            <a:r>
              <a:rPr lang="es-ES" sz="1200" b="1" i="0" u="none" strike="noStrike" kern="1200" baseline="0" dirty="0">
                <a:solidFill>
                  <a:schemeClr val="tx1"/>
                </a:solidFill>
                <a:latin typeface="Arial" charset="0"/>
                <a:ea typeface="+mn-ea"/>
                <a:cs typeface="+mn-cs"/>
              </a:rPr>
              <a:t>EL DIU no previene la ovulación. </a:t>
            </a:r>
            <a:r>
              <a:rPr lang="es-ES" sz="1200" b="0" i="0" u="none" strike="noStrike" kern="1200" baseline="0" dirty="0">
                <a:solidFill>
                  <a:schemeClr val="tx1"/>
                </a:solidFill>
                <a:latin typeface="Arial" charset="0"/>
                <a:ea typeface="+mn-ea"/>
                <a:cs typeface="+mn-cs"/>
              </a:rPr>
              <a:t>Por esa razón, estos aparatos son considerados potencialmente abortivos, puesto que actúan mecánicamente para prevenir un embarazo, de forma que si este llegase a ocurrir, el DIU no permitirá que el embrión se implante en el útero, donde debería de hacerlo para poder subsistir y crecer. </a:t>
            </a:r>
          </a:p>
          <a:p>
            <a:r>
              <a:rPr lang="es-ES" sz="1200" b="1" i="0" u="none" strike="noStrike" kern="1200" baseline="0" dirty="0">
                <a:solidFill>
                  <a:schemeClr val="tx1"/>
                </a:solidFill>
                <a:latin typeface="Arial" charset="0"/>
                <a:ea typeface="+mn-ea"/>
                <a:cs typeface="+mn-cs"/>
              </a:rPr>
              <a:t>El Anillo Anticonceptivo Vaginal </a:t>
            </a:r>
            <a:r>
              <a:rPr lang="es-ES" sz="1200" b="0" i="0" u="none" strike="noStrike" kern="1200" baseline="0" dirty="0">
                <a:solidFill>
                  <a:schemeClr val="tx1"/>
                </a:solidFill>
                <a:latin typeface="Arial" charset="0"/>
                <a:ea typeface="+mn-ea"/>
                <a:cs typeface="+mn-cs"/>
              </a:rPr>
              <a:t>se inserta en la vagina; es una argolla hecha de material sintético que contiene químicos. Su propósito es el de prevenir la ovulación –mediante el efecto de los químicos que lo componen- así como el de entorpecer la movilidad del esperma; por añadidura, promueve un cambio en el endometrio, reduciendo de esa forma la posibilidad de que el embrión se implante si llegase a ocurrir un embarazo. Debido a éste último modo de acción, los anillos vaginales tienen también el potencial de actuar como abortivos. </a:t>
            </a:r>
          </a:p>
          <a:p>
            <a:r>
              <a:rPr lang="en-US" sz="1200" b="0" i="0" u="none" strike="noStrike" kern="1200" baseline="0" dirty="0">
                <a:solidFill>
                  <a:schemeClr val="tx1"/>
                </a:solidFill>
                <a:latin typeface="Arial" charset="0"/>
                <a:ea typeface="+mn-ea"/>
                <a:cs typeface="+mn-cs"/>
              </a:rPr>
              <a:t>(</a:t>
            </a:r>
            <a:r>
              <a:rPr lang="en-US" sz="1200" b="0" i="1" u="none" strike="noStrike" kern="1200" baseline="0" dirty="0">
                <a:solidFill>
                  <a:schemeClr val="tx1"/>
                </a:solidFill>
                <a:latin typeface="Arial" charset="0"/>
                <a:ea typeface="+mn-ea"/>
                <a:cs typeface="+mn-cs"/>
              </a:rPr>
              <a:t>Fuente: PDR - Physicians’ Desk Reference – www.PDR.net) </a:t>
            </a:r>
            <a:endParaRPr lang="en-US" sz="1200" b="0" i="0" u="none" strike="noStrike" kern="1200" baseline="0" dirty="0">
              <a:solidFill>
                <a:schemeClr val="tx1"/>
              </a:solidFill>
              <a:latin typeface="Arial" charset="0"/>
              <a:ea typeface="+mn-ea"/>
              <a:cs typeface="+mn-cs"/>
            </a:endParaRPr>
          </a:p>
          <a:p>
            <a:r>
              <a:rPr lang="en-US" sz="1200" b="1" i="0" u="none" strike="noStrike" kern="1200" baseline="0" dirty="0" err="1">
                <a:solidFill>
                  <a:schemeClr val="tx1"/>
                </a:solidFill>
                <a:latin typeface="Arial" charset="0"/>
                <a:ea typeface="+mn-ea"/>
                <a:cs typeface="+mn-cs"/>
              </a:rPr>
              <a:t>Retracción</a:t>
            </a:r>
            <a:r>
              <a:rPr lang="en-US" sz="1200" b="1" i="0" u="none" strike="noStrike" kern="1200" baseline="0" dirty="0">
                <a:solidFill>
                  <a:schemeClr val="tx1"/>
                </a:solidFill>
                <a:latin typeface="Arial" charset="0"/>
                <a:ea typeface="+mn-ea"/>
                <a:cs typeface="+mn-cs"/>
              </a:rPr>
              <a:t>: </a:t>
            </a:r>
            <a:endParaRPr lang="en-US" sz="1200" b="0" i="0" u="none" strike="noStrike" kern="1200" baseline="0" dirty="0">
              <a:solidFill>
                <a:schemeClr val="tx1"/>
              </a:solidFill>
              <a:latin typeface="Arial" charset="0"/>
              <a:ea typeface="+mn-ea"/>
              <a:cs typeface="+mn-cs"/>
            </a:endParaRPr>
          </a:p>
          <a:p>
            <a:r>
              <a:rPr lang="es-ES" sz="1200" b="0" i="0" u="none" strike="noStrike" kern="1200" baseline="0" dirty="0">
                <a:solidFill>
                  <a:schemeClr val="tx1"/>
                </a:solidFill>
                <a:latin typeface="Arial" charset="0"/>
                <a:ea typeface="+mn-ea"/>
                <a:cs typeface="+mn-cs"/>
              </a:rPr>
              <a:t>Como anticonceptivo, se considera que la retracción -</a:t>
            </a:r>
            <a:r>
              <a:rPr lang="es-ES" sz="1200" b="0" i="0" u="none" strike="noStrike" kern="1200" baseline="0" dirty="0" err="1">
                <a:solidFill>
                  <a:schemeClr val="tx1"/>
                </a:solidFill>
                <a:latin typeface="Arial" charset="0"/>
                <a:ea typeface="+mn-ea"/>
                <a:cs typeface="+mn-cs"/>
              </a:rPr>
              <a:t>ó</a:t>
            </a:r>
            <a:r>
              <a:rPr lang="es-ES" sz="1200" b="0" i="0" u="none" strike="noStrike" kern="1200" baseline="0" dirty="0">
                <a:solidFill>
                  <a:schemeClr val="tx1"/>
                </a:solidFill>
                <a:latin typeface="Arial" charset="0"/>
                <a:ea typeface="+mn-ea"/>
                <a:cs typeface="+mn-cs"/>
              </a:rPr>
              <a:t> coito interrumpido- tiene una taza muy baja de efectividad; además, </a:t>
            </a:r>
            <a:r>
              <a:rPr lang="es-ES" sz="1200" b="0" i="1" u="none" strike="noStrike" kern="1200" baseline="0" dirty="0">
                <a:solidFill>
                  <a:schemeClr val="tx1"/>
                </a:solidFill>
                <a:latin typeface="Arial" charset="0"/>
                <a:ea typeface="+mn-ea"/>
                <a:cs typeface="+mn-cs"/>
              </a:rPr>
              <a:t>no </a:t>
            </a:r>
            <a:r>
              <a:rPr lang="es-ES" sz="1200" b="0" i="0" u="none" strike="noStrike" kern="1200" baseline="0" dirty="0">
                <a:solidFill>
                  <a:schemeClr val="tx1"/>
                </a:solidFill>
                <a:latin typeface="Arial" charset="0"/>
                <a:ea typeface="+mn-ea"/>
                <a:cs typeface="+mn-cs"/>
              </a:rPr>
              <a:t>es considerada una práctica moral puesto que separa los elementos creativo y unitivo del sexo cuando la eyaculación por fuera de la vagina se hace intencionalmente. </a:t>
            </a:r>
          </a:p>
          <a:p>
            <a:r>
              <a:rPr lang="es-ES" sz="1200" b="1" i="0" u="none" strike="noStrike" kern="1200" baseline="0" dirty="0">
                <a:solidFill>
                  <a:schemeClr val="tx1"/>
                </a:solidFill>
                <a:latin typeface="Arial" charset="0"/>
                <a:ea typeface="+mn-ea"/>
                <a:cs typeface="+mn-cs"/>
              </a:rPr>
              <a:t>Remítase al folleto </a:t>
            </a:r>
            <a:r>
              <a:rPr lang="es-ES" sz="1200" b="0" i="1" u="none" strike="noStrike" kern="1200" baseline="0" dirty="0">
                <a:solidFill>
                  <a:schemeClr val="tx1"/>
                </a:solidFill>
                <a:latin typeface="Arial" charset="0"/>
                <a:ea typeface="+mn-ea"/>
                <a:cs typeface="+mn-cs"/>
              </a:rPr>
              <a:t>“La decisión de la Planeación Familiar” </a:t>
            </a:r>
            <a:r>
              <a:rPr lang="es-ES" sz="1200" b="1" i="0" u="none" strike="noStrike" kern="1200" baseline="0" dirty="0">
                <a:solidFill>
                  <a:schemeClr val="tx1"/>
                </a:solidFill>
                <a:latin typeface="Arial" charset="0"/>
                <a:ea typeface="+mn-ea"/>
                <a:cs typeface="+mn-cs"/>
              </a:rPr>
              <a:t>que recibió en su carpeta, para obtener mayor información sobre los efectos secundarios, costo, y demás información general sobre los anticonceptivos. </a:t>
            </a:r>
            <a:endParaRPr lang="es-ES" sz="1200" b="0" i="0" u="none" strike="noStrike" kern="1200" baseline="0" dirty="0">
              <a:solidFill>
                <a:schemeClr val="tx1"/>
              </a:solidFill>
              <a:latin typeface="Arial" charset="0"/>
              <a:ea typeface="+mn-ea"/>
              <a:cs typeface="+mn-cs"/>
            </a:endParaRPr>
          </a:p>
          <a:p>
            <a:r>
              <a:rPr lang="es-ES" sz="1200" b="1" i="0" u="none" strike="noStrike" kern="1200" baseline="0" dirty="0">
                <a:solidFill>
                  <a:schemeClr val="tx1"/>
                </a:solidFill>
                <a:latin typeface="Arial" charset="0"/>
                <a:ea typeface="+mn-ea"/>
                <a:cs typeface="+mn-cs"/>
              </a:rPr>
              <a:t>Otros procedimientos que, aunque no son anticonceptivos, tienen como fin el terminar o prevenir la vida del bebé en útero, incluyen: </a:t>
            </a:r>
            <a:endParaRPr lang="es-ES" sz="1200" b="0" i="0" u="none" strike="noStrike" kern="1200" baseline="0" dirty="0">
              <a:solidFill>
                <a:schemeClr val="tx1"/>
              </a:solidFill>
              <a:latin typeface="Arial" charset="0"/>
              <a:ea typeface="+mn-ea"/>
              <a:cs typeface="+mn-cs"/>
            </a:endParaRPr>
          </a:p>
          <a:p>
            <a:r>
              <a:rPr lang="es-ES" sz="1200" b="1" i="0" u="none" strike="noStrike" kern="1200" baseline="0" dirty="0">
                <a:solidFill>
                  <a:schemeClr val="tx1"/>
                </a:solidFill>
                <a:latin typeface="Arial" charset="0"/>
                <a:ea typeface="+mn-ea"/>
                <a:cs typeface="+mn-cs"/>
              </a:rPr>
              <a:t>La esterilización</a:t>
            </a:r>
            <a:r>
              <a:rPr lang="es-ES" sz="1200" b="0" i="0" u="none" strike="noStrike" kern="1200" baseline="0" dirty="0">
                <a:solidFill>
                  <a:schemeClr val="tx1"/>
                </a:solidFill>
                <a:latin typeface="Arial" charset="0"/>
                <a:ea typeface="+mn-ea"/>
                <a:cs typeface="+mn-cs"/>
              </a:rPr>
              <a:t>, que se define como la intervención quirúrgica que se lleva a cabo con el propósito de inhibir el funcionamiento normal del aparato reproductivo. Aunque la esterilización puede llegar a ser reversible, es generalmente costoso y pocas veces tiene éxito. Puede encontrar más información sobre este procedimiento en el folleto que se incluye en su carpeta. </a:t>
            </a:r>
          </a:p>
          <a:p>
            <a:r>
              <a:rPr lang="es-ES" sz="1200" b="0" i="0" u="none" strike="noStrike" kern="1200" baseline="0" dirty="0">
                <a:solidFill>
                  <a:schemeClr val="tx1"/>
                </a:solidFill>
                <a:latin typeface="Arial" charset="0"/>
                <a:ea typeface="+mn-ea"/>
                <a:cs typeface="+mn-cs"/>
              </a:rPr>
              <a:t>Los anticonceptivos y la estilización tienden a ver al regalo de la fertilidad como algo que puede ser desechado, tratado como una enfermedad, o aniquilado. </a:t>
            </a:r>
          </a:p>
          <a:p>
            <a:r>
              <a:rPr lang="es-ES" sz="1200" b="1" i="0" u="none" strike="noStrike" kern="1200" baseline="0" dirty="0">
                <a:solidFill>
                  <a:schemeClr val="tx1"/>
                </a:solidFill>
                <a:latin typeface="Arial" charset="0"/>
                <a:ea typeface="+mn-ea"/>
                <a:cs typeface="+mn-cs"/>
              </a:rPr>
              <a:t>El Aborto </a:t>
            </a:r>
            <a:r>
              <a:rPr lang="es-ES" sz="1200" b="0" i="0" u="none" strike="noStrike" kern="1200" baseline="0" dirty="0">
                <a:solidFill>
                  <a:schemeClr val="tx1"/>
                </a:solidFill>
                <a:latin typeface="Arial" charset="0"/>
                <a:ea typeface="+mn-ea"/>
                <a:cs typeface="+mn-cs"/>
              </a:rPr>
              <a:t>es la acción de darle un fin súbito y voluntario al embarazo. Esto se logra mediante el aborto químico –con el uso de drogas tales como el RU 486, </a:t>
            </a:r>
            <a:r>
              <a:rPr lang="es-ES" sz="1200" b="0" i="0" u="none" strike="noStrike" kern="1200" baseline="0" dirty="0" err="1">
                <a:solidFill>
                  <a:schemeClr val="tx1"/>
                </a:solidFill>
                <a:latin typeface="Arial" charset="0"/>
                <a:ea typeface="+mn-ea"/>
                <a:cs typeface="+mn-cs"/>
              </a:rPr>
              <a:t>ó</a:t>
            </a:r>
            <a:r>
              <a:rPr lang="es-ES" sz="1200" b="0" i="0" u="none" strike="noStrike" kern="1200" baseline="0" dirty="0">
                <a:solidFill>
                  <a:schemeClr val="tx1"/>
                </a:solidFill>
                <a:latin typeface="Arial" charset="0"/>
                <a:ea typeface="+mn-ea"/>
                <a:cs typeface="+mn-cs"/>
              </a:rPr>
              <a:t> mediante el aborto quirúrgico, en el que se extermina al bebé dentro del útero haciendo uso de diferentes procedimientos. </a:t>
            </a:r>
          </a:p>
          <a:p>
            <a:r>
              <a:rPr lang="es-ES" sz="1200" b="1" i="0" u="none" strike="noStrike" kern="1200" baseline="0" dirty="0">
                <a:solidFill>
                  <a:schemeClr val="tx1"/>
                </a:solidFill>
                <a:latin typeface="Arial" charset="0"/>
                <a:ea typeface="+mn-ea"/>
                <a:cs typeface="+mn-cs"/>
              </a:rPr>
              <a:t>El anticonceptivo de emergencia, </a:t>
            </a:r>
            <a:r>
              <a:rPr lang="es-ES" sz="1200" b="1" i="0" u="none" strike="noStrike" kern="1200" baseline="0" dirty="0" err="1">
                <a:solidFill>
                  <a:schemeClr val="tx1"/>
                </a:solidFill>
                <a:latin typeface="Arial" charset="0"/>
                <a:ea typeface="+mn-ea"/>
                <a:cs typeface="+mn-cs"/>
              </a:rPr>
              <a:t>ó</a:t>
            </a:r>
            <a:r>
              <a:rPr lang="es-ES" sz="1200" b="1" i="0" u="none" strike="noStrike" kern="1200" baseline="0" dirty="0">
                <a:solidFill>
                  <a:schemeClr val="tx1"/>
                </a:solidFill>
                <a:latin typeface="Arial" charset="0"/>
                <a:ea typeface="+mn-ea"/>
                <a:cs typeface="+mn-cs"/>
              </a:rPr>
              <a:t> ‘la píldora del día siguiente’ </a:t>
            </a:r>
            <a:endParaRPr lang="es-ES" sz="1200" b="0" i="0" u="none" strike="noStrike" kern="1200" baseline="0" dirty="0">
              <a:solidFill>
                <a:schemeClr val="tx1"/>
              </a:solidFill>
              <a:latin typeface="Arial" charset="0"/>
              <a:ea typeface="+mn-ea"/>
              <a:cs typeface="+mn-cs"/>
            </a:endParaRPr>
          </a:p>
          <a:p>
            <a:r>
              <a:rPr lang="es-ES" sz="1200" b="1" i="1" u="none" strike="noStrike" kern="1200" baseline="0" dirty="0">
                <a:solidFill>
                  <a:schemeClr val="tx1"/>
                </a:solidFill>
                <a:latin typeface="Arial" charset="0"/>
                <a:ea typeface="+mn-ea"/>
                <a:cs typeface="+mn-cs"/>
              </a:rPr>
              <a:t>(</a:t>
            </a:r>
            <a:r>
              <a:rPr lang="es-ES" sz="1200" b="1" i="1" u="none" strike="noStrike" kern="1200" baseline="0" dirty="0" err="1">
                <a:solidFill>
                  <a:schemeClr val="tx1"/>
                </a:solidFill>
                <a:latin typeface="Arial" charset="0"/>
                <a:ea typeface="+mn-ea"/>
                <a:cs typeface="+mn-cs"/>
              </a:rPr>
              <a:t>Preven</a:t>
            </a:r>
            <a:r>
              <a:rPr lang="es-ES" sz="1200" b="1" i="1" u="none" strike="noStrike" kern="1200" baseline="0" dirty="0">
                <a:solidFill>
                  <a:schemeClr val="tx1"/>
                </a:solidFill>
                <a:latin typeface="Arial" charset="0"/>
                <a:ea typeface="+mn-ea"/>
                <a:cs typeface="+mn-cs"/>
              </a:rPr>
              <a:t>- EC) </a:t>
            </a:r>
            <a:r>
              <a:rPr lang="es-ES" sz="1200" b="0" i="0" u="none" strike="noStrike" kern="1200" baseline="0" dirty="0">
                <a:solidFill>
                  <a:schemeClr val="tx1"/>
                </a:solidFill>
                <a:latin typeface="Arial" charset="0"/>
                <a:ea typeface="+mn-ea"/>
                <a:cs typeface="+mn-cs"/>
              </a:rPr>
              <a:t>funciona de tres formas: </a:t>
            </a:r>
          </a:p>
          <a:p>
            <a:r>
              <a:rPr lang="es-ES" sz="1200" b="1" i="0" u="none" strike="noStrike" kern="1200" baseline="0" dirty="0">
                <a:solidFill>
                  <a:schemeClr val="tx1"/>
                </a:solidFill>
                <a:latin typeface="Arial" charset="0"/>
                <a:ea typeface="+mn-ea"/>
                <a:cs typeface="+mn-cs"/>
              </a:rPr>
              <a:t>1. </a:t>
            </a:r>
            <a:r>
              <a:rPr lang="es-ES" sz="1200" b="0" i="0" u="none" strike="noStrike" kern="1200" baseline="0" dirty="0">
                <a:solidFill>
                  <a:schemeClr val="tx1"/>
                </a:solidFill>
                <a:latin typeface="Arial" charset="0"/>
                <a:ea typeface="+mn-ea"/>
                <a:cs typeface="+mn-cs"/>
              </a:rPr>
              <a:t>previene la ovulación (si todavía no ha ocurrido) </a:t>
            </a:r>
          </a:p>
          <a:p>
            <a:r>
              <a:rPr lang="es-ES" sz="1200" b="1" i="0" u="none" strike="noStrike" kern="1200" baseline="0" dirty="0">
                <a:solidFill>
                  <a:schemeClr val="tx1"/>
                </a:solidFill>
                <a:latin typeface="Arial" charset="0"/>
                <a:ea typeface="+mn-ea"/>
                <a:cs typeface="+mn-cs"/>
              </a:rPr>
              <a:t>2. </a:t>
            </a:r>
            <a:r>
              <a:rPr lang="es-ES" sz="1200" b="0" i="0" u="none" strike="noStrike" kern="1200" baseline="0" dirty="0">
                <a:solidFill>
                  <a:schemeClr val="tx1"/>
                </a:solidFill>
                <a:latin typeface="Arial" charset="0"/>
                <a:ea typeface="+mn-ea"/>
                <a:cs typeface="+mn-cs"/>
              </a:rPr>
              <a:t>perturba la fertilización (la unión de esperma y óvulo) </a:t>
            </a:r>
          </a:p>
          <a:p>
            <a:r>
              <a:rPr lang="es-ES" sz="1200" b="1" i="0" u="none" strike="noStrike" kern="1200" baseline="0" dirty="0">
                <a:solidFill>
                  <a:schemeClr val="tx1"/>
                </a:solidFill>
                <a:latin typeface="Arial" charset="0"/>
                <a:ea typeface="+mn-ea"/>
                <a:cs typeface="+mn-cs"/>
              </a:rPr>
              <a:t>3. </a:t>
            </a:r>
            <a:r>
              <a:rPr lang="es-ES" sz="1200" b="0" i="0" u="none" strike="noStrike" kern="1200" baseline="0" dirty="0">
                <a:solidFill>
                  <a:schemeClr val="tx1"/>
                </a:solidFill>
                <a:latin typeface="Arial" charset="0"/>
                <a:ea typeface="+mn-ea"/>
                <a:cs typeface="+mn-cs"/>
              </a:rPr>
              <a:t>inhibe la implantación (no permite que el óvulo ya fertilizado se establezca en el útero –aborto-) </a:t>
            </a:r>
          </a:p>
          <a:p>
            <a:endParaRPr lang="en-US" sz="1200" b="0" i="0" u="none" strike="noStrike" kern="1200" baseline="0" dirty="0">
              <a:solidFill>
                <a:schemeClr val="tx1"/>
              </a:solidFill>
              <a:latin typeface="Arial" charset="0"/>
              <a:ea typeface="+mn-ea"/>
              <a:cs typeface="+mn-cs"/>
            </a:endParaRPr>
          </a:p>
          <a:p>
            <a:r>
              <a:rPr lang="es-ES" sz="1200" b="1" i="0" u="none" strike="noStrike" kern="1200" baseline="0" dirty="0">
                <a:solidFill>
                  <a:schemeClr val="tx1"/>
                </a:solidFill>
                <a:latin typeface="Arial" charset="0"/>
                <a:ea typeface="+mn-ea"/>
                <a:cs typeface="+mn-cs"/>
              </a:rPr>
              <a:t>Debido a este último punto, la píldora del día siguiente tiene un potencial abortivo. </a:t>
            </a:r>
          </a:p>
          <a:p>
            <a:r>
              <a:rPr lang="es-ES" sz="1200" b="1" i="0" u="none" strike="noStrike" kern="1200" baseline="0" dirty="0">
                <a:solidFill>
                  <a:schemeClr val="tx1"/>
                </a:solidFill>
                <a:latin typeface="Arial" charset="0"/>
                <a:ea typeface="+mn-ea"/>
                <a:cs typeface="+mn-cs"/>
              </a:rPr>
              <a:t>Todos los métodos anticonceptivos, el aborto, la píldora de emergencia, o la esterilización que se efectúa con el fin de prevenir la posibilidad de más embarazos, son consideradas prácticas inmorales. </a:t>
            </a:r>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p:spPr>
        <p:txBody>
          <a:bodyPr/>
          <a:lstStyle/>
          <a:p>
            <a:r>
              <a:rPr lang="es-ES" sz="1200" b="1" i="0" u="none" strike="noStrike" kern="1200" baseline="0" dirty="0">
                <a:solidFill>
                  <a:schemeClr val="tx1"/>
                </a:solidFill>
                <a:latin typeface="Arial" charset="0"/>
                <a:ea typeface="+mn-ea"/>
                <a:cs typeface="+mn-cs"/>
              </a:rPr>
              <a:t>La pregunta que se nos hace con frecuencia es: </a:t>
            </a:r>
            <a:r>
              <a:rPr lang="es-ES" sz="1200" b="0" i="0" u="none" strike="noStrike" kern="1200" baseline="0" dirty="0">
                <a:solidFill>
                  <a:schemeClr val="tx1"/>
                </a:solidFill>
                <a:latin typeface="Arial" charset="0"/>
                <a:ea typeface="+mn-ea"/>
                <a:cs typeface="+mn-cs"/>
              </a:rPr>
              <a:t>“Si el fin es el mismo (refiriéndose al </a:t>
            </a:r>
            <a:r>
              <a:rPr lang="es-ES" sz="1200" b="0" i="1" u="none" strike="noStrike" kern="1200" baseline="0" dirty="0">
                <a:solidFill>
                  <a:schemeClr val="tx1"/>
                </a:solidFill>
                <a:latin typeface="Arial" charset="0"/>
                <a:ea typeface="+mn-ea"/>
                <a:cs typeface="+mn-cs"/>
              </a:rPr>
              <a:t>fin </a:t>
            </a:r>
            <a:r>
              <a:rPr lang="es-ES" sz="1200" b="0" i="0" u="none" strike="noStrike" kern="1200" baseline="0" dirty="0">
                <a:solidFill>
                  <a:schemeClr val="tx1"/>
                </a:solidFill>
                <a:latin typeface="Arial" charset="0"/>
                <a:ea typeface="+mn-ea"/>
                <a:cs typeface="+mn-cs"/>
              </a:rPr>
              <a:t>como el propósito de espaciar o cesar el número de hijos en una familia), entonces ¿cuál es la diferencia entre utilizar la Planificación Natural de la Familia, el anticonceptivo, o aún la esterilización? </a:t>
            </a:r>
          </a:p>
          <a:p>
            <a:r>
              <a:rPr lang="es-ES" sz="1200" b="0" i="0" u="none" strike="noStrike" kern="1200" baseline="0" dirty="0">
                <a:solidFill>
                  <a:schemeClr val="tx1"/>
                </a:solidFill>
                <a:latin typeface="Arial" charset="0"/>
                <a:ea typeface="+mn-ea"/>
                <a:cs typeface="+mn-cs"/>
              </a:rPr>
              <a:t>Nos gustaría ofrecer algunas de las diferencias: </a:t>
            </a:r>
            <a:endParaRPr lang="en-US" dirty="0"/>
          </a:p>
        </p:txBody>
      </p:sp>
      <p:sp>
        <p:nvSpPr>
          <p:cNvPr id="112644" name="Slide Number Placeholder 3"/>
          <p:cNvSpPr>
            <a:spLocks noGrp="1"/>
          </p:cNvSpPr>
          <p:nvPr>
            <p:ph type="sldNum" sz="quarter" idx="5"/>
          </p:nvPr>
        </p:nvSpPr>
        <p:spPr>
          <a:noFill/>
        </p:spPr>
        <p:txBody>
          <a:bodyPr/>
          <a:lstStyle/>
          <a:p>
            <a:fld id="{BCC93403-7BF9-4770-856A-0E30D87E2117}" type="slidenum">
              <a:rPr lang="en-US" smtClean="0"/>
              <a:pPr/>
              <a:t>47</a:t>
            </a:fld>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p:spPr>
        <p:txBody>
          <a:bodyPr/>
          <a:lstStyle/>
          <a:p>
            <a:r>
              <a:rPr lang="es-ES" sz="1200" b="1" i="0" u="none" strike="noStrike" kern="1200" baseline="0" dirty="0">
                <a:solidFill>
                  <a:schemeClr val="tx1"/>
                </a:solidFill>
                <a:latin typeface="Arial" charset="0"/>
                <a:ea typeface="+mn-ea"/>
                <a:cs typeface="+mn-cs"/>
              </a:rPr>
              <a:t>La pregunta que se nos hace con frecuencia es: </a:t>
            </a:r>
            <a:r>
              <a:rPr lang="es-ES" sz="1200" b="0" i="0" u="none" strike="noStrike" kern="1200" baseline="0" dirty="0">
                <a:solidFill>
                  <a:schemeClr val="tx1"/>
                </a:solidFill>
                <a:latin typeface="Arial" charset="0"/>
                <a:ea typeface="+mn-ea"/>
                <a:cs typeface="+mn-cs"/>
              </a:rPr>
              <a:t>“Si el fin es el mismo (refiriéndose al </a:t>
            </a:r>
            <a:r>
              <a:rPr lang="es-ES" sz="1200" b="0" i="1" u="none" strike="noStrike" kern="1200" baseline="0" dirty="0">
                <a:solidFill>
                  <a:schemeClr val="tx1"/>
                </a:solidFill>
                <a:latin typeface="Arial" charset="0"/>
                <a:ea typeface="+mn-ea"/>
                <a:cs typeface="+mn-cs"/>
              </a:rPr>
              <a:t>fin </a:t>
            </a:r>
            <a:r>
              <a:rPr lang="es-ES" sz="1200" b="0" i="0" u="none" strike="noStrike" kern="1200" baseline="0" dirty="0">
                <a:solidFill>
                  <a:schemeClr val="tx1"/>
                </a:solidFill>
                <a:latin typeface="Arial" charset="0"/>
                <a:ea typeface="+mn-ea"/>
                <a:cs typeface="+mn-cs"/>
              </a:rPr>
              <a:t>como el propósito de espaciar o cesar el número de hijos en una familia), entonces ¿cuál es la diferencia entre utilizar la Planificación Natural de la Familia, el anticonceptivo, o aún la esterilización? </a:t>
            </a:r>
          </a:p>
          <a:p>
            <a:r>
              <a:rPr lang="es-ES" sz="1200" b="0" i="0" u="none" strike="noStrike" kern="1200" baseline="0" dirty="0">
                <a:solidFill>
                  <a:schemeClr val="tx1"/>
                </a:solidFill>
                <a:latin typeface="Arial" charset="0"/>
                <a:ea typeface="+mn-ea"/>
                <a:cs typeface="+mn-cs"/>
              </a:rPr>
              <a:t>Nos gustaría ofrecer algunas de las diferencias: </a:t>
            </a:r>
            <a:endParaRPr lang="en-US" dirty="0"/>
          </a:p>
        </p:txBody>
      </p:sp>
      <p:sp>
        <p:nvSpPr>
          <p:cNvPr id="113668" name="Slide Number Placeholder 3"/>
          <p:cNvSpPr>
            <a:spLocks noGrp="1"/>
          </p:cNvSpPr>
          <p:nvPr>
            <p:ph type="sldNum" sz="quarter" idx="5"/>
          </p:nvPr>
        </p:nvSpPr>
        <p:spPr>
          <a:noFill/>
        </p:spPr>
        <p:txBody>
          <a:bodyPr/>
          <a:lstStyle/>
          <a:p>
            <a:fld id="{B3EA3990-7BDB-46A1-A323-DD38B1EE3F16}" type="slidenum">
              <a:rPr lang="en-US" smtClean="0"/>
              <a:pPr/>
              <a:t>48</a:t>
            </a:fld>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p:spPr>
        <p:txBody>
          <a:bodyPr/>
          <a:lstStyle/>
          <a:p>
            <a:r>
              <a:rPr lang="es-ES" sz="1200" b="1" i="0" u="none" strike="noStrike" kern="1200" baseline="0" dirty="0">
                <a:solidFill>
                  <a:schemeClr val="tx1"/>
                </a:solidFill>
                <a:latin typeface="Arial" charset="0"/>
                <a:ea typeface="+mn-ea"/>
                <a:cs typeface="+mn-cs"/>
              </a:rPr>
              <a:t>La pregunta que se nos hace con frecuencia es: </a:t>
            </a:r>
            <a:r>
              <a:rPr lang="es-ES" sz="1200" b="0" i="0" u="none" strike="noStrike" kern="1200" baseline="0" dirty="0">
                <a:solidFill>
                  <a:schemeClr val="tx1"/>
                </a:solidFill>
                <a:latin typeface="Arial" charset="0"/>
                <a:ea typeface="+mn-ea"/>
                <a:cs typeface="+mn-cs"/>
              </a:rPr>
              <a:t>“Si el fin es el mismo (refiriéndose al </a:t>
            </a:r>
            <a:r>
              <a:rPr lang="es-ES" sz="1200" b="0" i="1" u="none" strike="noStrike" kern="1200" baseline="0" dirty="0">
                <a:solidFill>
                  <a:schemeClr val="tx1"/>
                </a:solidFill>
                <a:latin typeface="Arial" charset="0"/>
                <a:ea typeface="+mn-ea"/>
                <a:cs typeface="+mn-cs"/>
              </a:rPr>
              <a:t>fin </a:t>
            </a:r>
            <a:r>
              <a:rPr lang="es-ES" sz="1200" b="0" i="0" u="none" strike="noStrike" kern="1200" baseline="0" dirty="0">
                <a:solidFill>
                  <a:schemeClr val="tx1"/>
                </a:solidFill>
                <a:latin typeface="Arial" charset="0"/>
                <a:ea typeface="+mn-ea"/>
                <a:cs typeface="+mn-cs"/>
              </a:rPr>
              <a:t>como el propósito de espaciar o cesar el número de hijos en una familia), entonces ¿cuál es la diferencia entre utilizar la Planificación Natural de la Familia, el anticonceptivo, o aún la esterilización? </a:t>
            </a:r>
          </a:p>
          <a:p>
            <a:r>
              <a:rPr lang="es-ES" sz="1200" b="0" i="0" u="none" strike="noStrike" kern="1200" baseline="0" dirty="0">
                <a:solidFill>
                  <a:schemeClr val="tx1"/>
                </a:solidFill>
                <a:latin typeface="Arial" charset="0"/>
                <a:ea typeface="+mn-ea"/>
                <a:cs typeface="+mn-cs"/>
              </a:rPr>
              <a:t>Nos gustaría ofrecer algunas de las diferencias: </a:t>
            </a:r>
            <a:endParaRPr lang="en-US" dirty="0"/>
          </a:p>
        </p:txBody>
      </p:sp>
      <p:sp>
        <p:nvSpPr>
          <p:cNvPr id="114692" name="Slide Number Placeholder 3"/>
          <p:cNvSpPr>
            <a:spLocks noGrp="1"/>
          </p:cNvSpPr>
          <p:nvPr>
            <p:ph type="sldNum" sz="quarter" idx="5"/>
          </p:nvPr>
        </p:nvSpPr>
        <p:spPr>
          <a:noFill/>
        </p:spPr>
        <p:txBody>
          <a:bodyPr/>
          <a:lstStyle/>
          <a:p>
            <a:fld id="{A24E6B8B-C001-46C6-858C-88A68326EFC8}" type="slidenum">
              <a:rPr lang="en-US" smtClean="0"/>
              <a:pPr/>
              <a:t>49</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822F1C30-6DFD-4F1C-A169-492764A35424}" type="slidenum">
              <a:rPr lang="en-US" smtClean="0"/>
              <a:pPr/>
              <a:t>5</a:t>
            </a:fld>
            <a:endParaRPr lang="en-US" dirty="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r>
              <a:rPr lang="es-ES" sz="1200" b="0" i="1" u="none" strike="noStrike" kern="1200" baseline="0" dirty="0">
                <a:solidFill>
                  <a:schemeClr val="tx1"/>
                </a:solidFill>
                <a:latin typeface="Arial" charset="0"/>
                <a:ea typeface="+mn-ea"/>
                <a:cs typeface="+mn-cs"/>
              </a:rPr>
              <a:t>(La historia personal puede dares aquí: al empezar a salir juntos, pensando si este es el esposo (a) correcto para el resto de la vida…la ansiedad que se sintieron al no saber …) </a:t>
            </a:r>
            <a:endParaRPr lang="es-ES" sz="1200" b="0" i="0" u="none" strike="noStrike" kern="1200" baseline="0" dirty="0">
              <a:solidFill>
                <a:schemeClr val="tx1"/>
              </a:solidFill>
              <a:latin typeface="Arial" charset="0"/>
              <a:ea typeface="+mn-ea"/>
              <a:cs typeface="+mn-cs"/>
            </a:endParaRPr>
          </a:p>
          <a:p>
            <a:r>
              <a:rPr lang="es-ES" sz="1200" b="0" i="0" u="none" strike="noStrike" kern="1200" baseline="0" dirty="0">
                <a:solidFill>
                  <a:schemeClr val="tx1"/>
                </a:solidFill>
                <a:latin typeface="Arial" charset="0"/>
                <a:ea typeface="+mn-ea"/>
                <a:cs typeface="+mn-cs"/>
              </a:rPr>
              <a:t>En el primer capítulo del libro de la Biblia, El Génesis, hay dos versiones de la historia de la creación. En la primera versión leemos: </a:t>
            </a:r>
          </a:p>
          <a:p>
            <a:r>
              <a:rPr lang="en-US" sz="1200" b="0" i="0" u="none" strike="noStrike" kern="1200" baseline="0" dirty="0">
                <a:solidFill>
                  <a:schemeClr val="tx1"/>
                </a:solidFill>
                <a:latin typeface="Arial" charset="0"/>
                <a:ea typeface="+mn-ea"/>
                <a:cs typeface="+mn-cs"/>
              </a:rPr>
              <a:t>[click] [</a:t>
            </a:r>
            <a:r>
              <a:rPr lang="en-US" sz="1200" b="0" i="1" u="none" strike="noStrike" kern="1200" baseline="0" dirty="0">
                <a:solidFill>
                  <a:schemeClr val="tx1"/>
                </a:solidFill>
                <a:latin typeface="Arial" charset="0"/>
                <a:ea typeface="+mn-ea"/>
                <a:cs typeface="+mn-cs"/>
              </a:rPr>
              <a:t>lee la </a:t>
            </a:r>
            <a:r>
              <a:rPr lang="en-US" sz="1200" b="0" i="1" u="none" strike="noStrike" kern="1200" baseline="0" dirty="0" err="1">
                <a:solidFill>
                  <a:schemeClr val="tx1"/>
                </a:solidFill>
                <a:latin typeface="Arial" charset="0"/>
                <a:ea typeface="+mn-ea"/>
                <a:cs typeface="+mn-cs"/>
              </a:rPr>
              <a:t>cita</a:t>
            </a:r>
            <a:r>
              <a:rPr lang="en-US" sz="1200" b="0" i="0" u="none" strike="noStrike" kern="1200" baseline="0" dirty="0">
                <a:solidFill>
                  <a:schemeClr val="tx1"/>
                </a:solidFill>
                <a:latin typeface="Arial" charset="0"/>
                <a:ea typeface="+mn-ea"/>
                <a:cs typeface="+mn-cs"/>
              </a:rPr>
              <a:t>] </a:t>
            </a:r>
          </a:p>
          <a:p>
            <a:r>
              <a:rPr lang="es-ES" sz="1200" b="0" i="0" u="none" strike="noStrike" kern="1200" baseline="0" dirty="0">
                <a:solidFill>
                  <a:schemeClr val="tx1"/>
                </a:solidFill>
                <a:latin typeface="Arial" charset="0"/>
                <a:ea typeface="+mn-ea"/>
                <a:cs typeface="+mn-cs"/>
              </a:rPr>
              <a:t>El Hombre ha sido creado a imagen de Dios: como masculino y femenino. </a:t>
            </a:r>
          </a:p>
          <a:p>
            <a:r>
              <a:rPr lang="es-ES" sz="1200" b="0" i="0" u="none" strike="noStrike" kern="1200" baseline="0" dirty="0">
                <a:solidFill>
                  <a:schemeClr val="tx1"/>
                </a:solidFill>
                <a:latin typeface="Arial" charset="0"/>
                <a:ea typeface="+mn-ea"/>
                <a:cs typeface="+mn-cs"/>
              </a:rPr>
              <a:t>Cada uno de nosotros individualmente reflejamos a Dios, pero cada uno es de alguna manera único en su ser masculino y femenino que revela especialmente quien y que es Dios. Dios es Trinidad. (El Padre, Hijo y Espíritu Santo) El es una comunión de amor. </a:t>
            </a:r>
          </a:p>
          <a:p>
            <a:r>
              <a:rPr lang="es-ES" sz="1200" b="0" i="1" u="none" strike="noStrike" kern="1200" baseline="0" dirty="0">
                <a:solidFill>
                  <a:schemeClr val="tx1"/>
                </a:solidFill>
                <a:latin typeface="Arial" charset="0"/>
                <a:ea typeface="+mn-ea"/>
                <a:cs typeface="+mn-cs"/>
              </a:rPr>
              <a:t>(Poniéndolo de otra manera, hay algo que podemos aprender de Dios dándole un vistazo más profundo) </a:t>
            </a:r>
            <a:endParaRPr lang="en-US" sz="1000"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p:spPr>
        <p:txBody>
          <a:bodyPr/>
          <a:lstStyle/>
          <a:p>
            <a:r>
              <a:rPr lang="es-ES" sz="1200" b="1" i="0" u="none" strike="noStrike" kern="1200" baseline="0" dirty="0">
                <a:solidFill>
                  <a:schemeClr val="tx1"/>
                </a:solidFill>
                <a:latin typeface="Arial" charset="0"/>
                <a:ea typeface="+mn-ea"/>
                <a:cs typeface="+mn-cs"/>
              </a:rPr>
              <a:t>La pregunta que se nos hace con frecuencia es: </a:t>
            </a:r>
            <a:r>
              <a:rPr lang="es-ES" sz="1200" b="0" i="0" u="none" strike="noStrike" kern="1200" baseline="0" dirty="0">
                <a:solidFill>
                  <a:schemeClr val="tx1"/>
                </a:solidFill>
                <a:latin typeface="Arial" charset="0"/>
                <a:ea typeface="+mn-ea"/>
                <a:cs typeface="+mn-cs"/>
              </a:rPr>
              <a:t>“Si el fin es el mismo (refiriéndose al </a:t>
            </a:r>
            <a:r>
              <a:rPr lang="es-ES" sz="1200" b="0" i="1" u="none" strike="noStrike" kern="1200" baseline="0" dirty="0">
                <a:solidFill>
                  <a:schemeClr val="tx1"/>
                </a:solidFill>
                <a:latin typeface="Arial" charset="0"/>
                <a:ea typeface="+mn-ea"/>
                <a:cs typeface="+mn-cs"/>
              </a:rPr>
              <a:t>fin </a:t>
            </a:r>
            <a:r>
              <a:rPr lang="es-ES" sz="1200" b="0" i="0" u="none" strike="noStrike" kern="1200" baseline="0" dirty="0">
                <a:solidFill>
                  <a:schemeClr val="tx1"/>
                </a:solidFill>
                <a:latin typeface="Arial" charset="0"/>
                <a:ea typeface="+mn-ea"/>
                <a:cs typeface="+mn-cs"/>
              </a:rPr>
              <a:t>como el propósito de espaciar o cesar el número de hijos en una familia), entonces ¿cuál es la diferencia entre utilizar la Planificación Natural de la Familia, el anticonceptivo, o aún la esterilización? </a:t>
            </a:r>
          </a:p>
          <a:p>
            <a:r>
              <a:rPr lang="es-ES" sz="1200" b="0" i="0" u="none" strike="noStrike" kern="1200" baseline="0" dirty="0">
                <a:solidFill>
                  <a:schemeClr val="tx1"/>
                </a:solidFill>
                <a:latin typeface="Arial" charset="0"/>
                <a:ea typeface="+mn-ea"/>
                <a:cs typeface="+mn-cs"/>
              </a:rPr>
              <a:t>Nos gustaría ofrecer algunas de las diferencias: </a:t>
            </a:r>
            <a:endParaRPr lang="en-US" dirty="0"/>
          </a:p>
        </p:txBody>
      </p:sp>
      <p:sp>
        <p:nvSpPr>
          <p:cNvPr id="115716" name="Slide Number Placeholder 3"/>
          <p:cNvSpPr>
            <a:spLocks noGrp="1"/>
          </p:cNvSpPr>
          <p:nvPr>
            <p:ph type="sldNum" sz="quarter" idx="5"/>
          </p:nvPr>
        </p:nvSpPr>
        <p:spPr>
          <a:noFill/>
        </p:spPr>
        <p:txBody>
          <a:bodyPr/>
          <a:lstStyle/>
          <a:p>
            <a:fld id="{F9E8B2F3-1EF5-4A8D-9F82-52595ECF60CD}" type="slidenum">
              <a:rPr lang="en-US" smtClean="0"/>
              <a:pPr/>
              <a:t>50</a:t>
            </a:fld>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p:spPr>
        <p:txBody>
          <a:bodyPr/>
          <a:lstStyle/>
          <a:p>
            <a:r>
              <a:rPr lang="es-ES" sz="1200" b="0" i="0" u="none" strike="noStrike" kern="1200" baseline="0" dirty="0">
                <a:solidFill>
                  <a:schemeClr val="tx1"/>
                </a:solidFill>
                <a:latin typeface="Arial" charset="0"/>
                <a:ea typeface="+mn-ea"/>
                <a:cs typeface="+mn-cs"/>
              </a:rPr>
              <a:t>Hay dos tipos principales en la PNF: El </a:t>
            </a:r>
            <a:r>
              <a:rPr lang="es-ES" sz="1200" b="0" i="0" u="none" strike="noStrike" kern="1200" baseline="0" dirty="0" err="1">
                <a:solidFill>
                  <a:schemeClr val="tx1"/>
                </a:solidFill>
                <a:latin typeface="Arial" charset="0"/>
                <a:ea typeface="+mn-ea"/>
                <a:cs typeface="+mn-cs"/>
              </a:rPr>
              <a:t>Sinto</a:t>
            </a:r>
            <a:r>
              <a:rPr lang="es-ES" sz="1200" b="0" i="0" u="none" strike="noStrike" kern="1200" baseline="0" dirty="0">
                <a:solidFill>
                  <a:schemeClr val="tx1"/>
                </a:solidFill>
                <a:latin typeface="Arial" charset="0"/>
                <a:ea typeface="+mn-ea"/>
                <a:cs typeface="+mn-cs"/>
              </a:rPr>
              <a:t> Térmico y e de Ovulación o Moco cervical solamente. Tenemos instructores de los dos métodos en nuestra Diócesis de Phoenix cuales representan </a:t>
            </a:r>
            <a:r>
              <a:rPr lang="es-ES" sz="1200" b="0" i="0" u="none" strike="noStrike" kern="1200" baseline="0" dirty="0" err="1">
                <a:solidFill>
                  <a:schemeClr val="tx1"/>
                </a:solidFill>
                <a:latin typeface="Arial" charset="0"/>
                <a:ea typeface="+mn-ea"/>
                <a:cs typeface="+mn-cs"/>
              </a:rPr>
              <a:t>Northwest</a:t>
            </a:r>
            <a:r>
              <a:rPr lang="es-ES" sz="1200" b="0" i="0" u="none" strike="noStrike" kern="1200" baseline="0" dirty="0">
                <a:solidFill>
                  <a:schemeClr val="tx1"/>
                </a:solidFill>
                <a:latin typeface="Arial" charset="0"/>
                <a:ea typeface="+mn-ea"/>
                <a:cs typeface="+mn-cs"/>
              </a:rPr>
              <a:t> </a:t>
            </a:r>
            <a:r>
              <a:rPr lang="es-ES" sz="1200" b="0" i="0" u="none" strike="noStrike" kern="1200" baseline="0" dirty="0" err="1">
                <a:solidFill>
                  <a:schemeClr val="tx1"/>
                </a:solidFill>
                <a:latin typeface="Arial" charset="0"/>
                <a:ea typeface="+mn-ea"/>
                <a:cs typeface="+mn-cs"/>
              </a:rPr>
              <a:t>Family</a:t>
            </a:r>
            <a:r>
              <a:rPr lang="es-ES" sz="1200" b="0" i="0" u="none" strike="noStrike" kern="1200" baseline="0" dirty="0">
                <a:solidFill>
                  <a:schemeClr val="tx1"/>
                </a:solidFill>
                <a:latin typeface="Arial" charset="0"/>
                <a:ea typeface="+mn-ea"/>
                <a:cs typeface="+mn-cs"/>
              </a:rPr>
              <a:t> </a:t>
            </a:r>
            <a:r>
              <a:rPr lang="es-ES" sz="1200" b="0" i="0" u="none" strike="noStrike" kern="1200" baseline="0" dirty="0" err="1">
                <a:solidFill>
                  <a:schemeClr val="tx1"/>
                </a:solidFill>
                <a:latin typeface="Arial" charset="0"/>
                <a:ea typeface="+mn-ea"/>
                <a:cs typeface="+mn-cs"/>
              </a:rPr>
              <a:t>Service</a:t>
            </a:r>
            <a:r>
              <a:rPr lang="es-ES" sz="1200" b="0" i="0" u="none" strike="noStrike" kern="1200" baseline="0" dirty="0">
                <a:solidFill>
                  <a:schemeClr val="tx1"/>
                </a:solidFill>
                <a:latin typeface="Arial" charset="0"/>
                <a:ea typeface="+mn-ea"/>
                <a:cs typeface="+mn-cs"/>
              </a:rPr>
              <a:t> de Portland </a:t>
            </a:r>
            <a:r>
              <a:rPr lang="es-ES" sz="1200" b="0" i="0" u="none" strike="noStrike" kern="1200" baseline="0" dirty="0" err="1">
                <a:solidFill>
                  <a:schemeClr val="tx1"/>
                </a:solidFill>
                <a:latin typeface="Arial" charset="0"/>
                <a:ea typeface="+mn-ea"/>
                <a:cs typeface="+mn-cs"/>
              </a:rPr>
              <a:t>Oregon</a:t>
            </a:r>
            <a:r>
              <a:rPr lang="es-ES" sz="1200" b="0" i="0" u="none" strike="noStrike" kern="1200" baseline="0" dirty="0">
                <a:solidFill>
                  <a:schemeClr val="tx1"/>
                </a:solidFill>
                <a:latin typeface="Arial" charset="0"/>
                <a:ea typeface="+mn-ea"/>
                <a:cs typeface="+mn-cs"/>
              </a:rPr>
              <a:t>, Billings Ovulación Método, </a:t>
            </a:r>
            <a:r>
              <a:rPr lang="es-ES" sz="1200" b="0" i="0" u="none" strike="noStrike" kern="1200" baseline="0" dirty="0" err="1">
                <a:solidFill>
                  <a:schemeClr val="tx1"/>
                </a:solidFill>
                <a:latin typeface="Arial" charset="0"/>
                <a:ea typeface="+mn-ea"/>
                <a:cs typeface="+mn-cs"/>
              </a:rPr>
              <a:t>Family</a:t>
            </a:r>
            <a:r>
              <a:rPr lang="es-ES" sz="1200" b="0" i="0" u="none" strike="noStrike" kern="1200" baseline="0" dirty="0">
                <a:solidFill>
                  <a:schemeClr val="tx1"/>
                </a:solidFill>
                <a:latin typeface="Arial" charset="0"/>
                <a:ea typeface="+mn-ea"/>
                <a:cs typeface="+mn-cs"/>
              </a:rPr>
              <a:t> of </a:t>
            </a:r>
            <a:r>
              <a:rPr lang="es-ES" sz="1200" b="0" i="0" u="none" strike="noStrike" kern="1200" baseline="0" dirty="0" err="1">
                <a:solidFill>
                  <a:schemeClr val="tx1"/>
                </a:solidFill>
                <a:latin typeface="Arial" charset="0"/>
                <a:ea typeface="+mn-ea"/>
                <a:cs typeface="+mn-cs"/>
              </a:rPr>
              <a:t>the</a:t>
            </a:r>
            <a:r>
              <a:rPr lang="es-ES" sz="1200" b="0" i="0" u="none" strike="noStrike" kern="1200" baseline="0" dirty="0">
                <a:solidFill>
                  <a:schemeClr val="tx1"/>
                </a:solidFill>
                <a:latin typeface="Arial" charset="0"/>
                <a:ea typeface="+mn-ea"/>
                <a:cs typeface="+mn-cs"/>
              </a:rPr>
              <a:t> Américas, </a:t>
            </a:r>
            <a:r>
              <a:rPr lang="es-ES" sz="1200" b="0" i="0" u="none" strike="noStrike" kern="1200" baseline="0" dirty="0" err="1">
                <a:solidFill>
                  <a:schemeClr val="tx1"/>
                </a:solidFill>
                <a:latin typeface="Arial" charset="0"/>
                <a:ea typeface="+mn-ea"/>
                <a:cs typeface="+mn-cs"/>
              </a:rPr>
              <a:t>Couple</a:t>
            </a:r>
            <a:r>
              <a:rPr lang="es-ES" sz="1200" b="0" i="0" u="none" strike="noStrike" kern="1200" baseline="0" dirty="0">
                <a:solidFill>
                  <a:schemeClr val="tx1"/>
                </a:solidFill>
                <a:latin typeface="Arial" charset="0"/>
                <a:ea typeface="+mn-ea"/>
                <a:cs typeface="+mn-cs"/>
              </a:rPr>
              <a:t> to </a:t>
            </a:r>
            <a:r>
              <a:rPr lang="es-ES" sz="1200" b="0" i="0" u="none" strike="noStrike" kern="1200" baseline="0" dirty="0" err="1">
                <a:solidFill>
                  <a:schemeClr val="tx1"/>
                </a:solidFill>
                <a:latin typeface="Arial" charset="0"/>
                <a:ea typeface="+mn-ea"/>
                <a:cs typeface="+mn-cs"/>
              </a:rPr>
              <a:t>Couple</a:t>
            </a:r>
            <a:r>
              <a:rPr lang="es-ES" sz="1200" b="0" i="0" u="none" strike="noStrike" kern="1200" baseline="0" dirty="0">
                <a:solidFill>
                  <a:schemeClr val="tx1"/>
                </a:solidFill>
                <a:latin typeface="Arial" charset="0"/>
                <a:ea typeface="+mn-ea"/>
                <a:cs typeface="+mn-cs"/>
              </a:rPr>
              <a:t> League, y el Método </a:t>
            </a:r>
            <a:r>
              <a:rPr lang="es-ES" sz="1200" b="0" i="0" u="none" strike="noStrike" kern="1200" baseline="0" dirty="0" err="1">
                <a:solidFill>
                  <a:schemeClr val="tx1"/>
                </a:solidFill>
                <a:latin typeface="Arial" charset="0"/>
                <a:ea typeface="+mn-ea"/>
                <a:cs typeface="+mn-cs"/>
              </a:rPr>
              <a:t>Creighton</a:t>
            </a:r>
            <a:r>
              <a:rPr lang="es-ES" sz="1200" b="0" i="0" u="none" strike="noStrike" kern="1200" baseline="0" dirty="0">
                <a:solidFill>
                  <a:schemeClr val="tx1"/>
                </a:solidFill>
                <a:latin typeface="Arial" charset="0"/>
                <a:ea typeface="+mn-ea"/>
                <a:cs typeface="+mn-cs"/>
              </a:rPr>
              <a:t>. </a:t>
            </a:r>
            <a:endParaRPr lang="en-US" dirty="0"/>
          </a:p>
        </p:txBody>
      </p:sp>
      <p:sp>
        <p:nvSpPr>
          <p:cNvPr id="116740" name="Slide Number Placeholder 3"/>
          <p:cNvSpPr>
            <a:spLocks noGrp="1"/>
          </p:cNvSpPr>
          <p:nvPr>
            <p:ph type="sldNum" sz="quarter" idx="5"/>
          </p:nvPr>
        </p:nvSpPr>
        <p:spPr>
          <a:noFill/>
        </p:spPr>
        <p:txBody>
          <a:bodyPr/>
          <a:lstStyle/>
          <a:p>
            <a:fld id="{9610D21A-DF88-48A5-9BED-EF2DADA14A46}" type="slidenum">
              <a:rPr lang="en-US" smtClean="0"/>
              <a:pPr/>
              <a:t>51</a:t>
            </a:fld>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11A34D62-12D2-4FA3-A2DE-887D7CF962DD}" type="slidenum">
              <a:rPr lang="en-US" smtClean="0"/>
              <a:pPr/>
              <a:t>52</a:t>
            </a:fld>
            <a:endParaRPr lang="en-US" dirty="0"/>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p:spPr>
        <p:txBody>
          <a:bodyPr/>
          <a:lstStyle/>
          <a:p>
            <a:r>
              <a:rPr lang="es-ES" sz="1200" b="0" i="0" u="none" strike="noStrike" kern="1200" baseline="0" dirty="0">
                <a:solidFill>
                  <a:schemeClr val="tx1"/>
                </a:solidFill>
                <a:latin typeface="Arial" charset="0"/>
                <a:ea typeface="+mn-ea"/>
                <a:cs typeface="+mn-cs"/>
              </a:rPr>
              <a:t>Cuando se utiliza el método </a:t>
            </a:r>
            <a:r>
              <a:rPr lang="es-ES" sz="1200" b="0" i="0" u="none" strike="noStrike" kern="1200" baseline="0" dirty="0" err="1">
                <a:solidFill>
                  <a:schemeClr val="tx1"/>
                </a:solidFill>
                <a:latin typeface="Arial" charset="0"/>
                <a:ea typeface="+mn-ea"/>
                <a:cs typeface="+mn-cs"/>
              </a:rPr>
              <a:t>Sinto</a:t>
            </a:r>
            <a:r>
              <a:rPr lang="es-ES" sz="1200" b="0" i="0" u="none" strike="noStrike" kern="1200" baseline="0" dirty="0">
                <a:solidFill>
                  <a:schemeClr val="tx1"/>
                </a:solidFill>
                <a:latin typeface="Arial" charset="0"/>
                <a:ea typeface="+mn-ea"/>
                <a:cs typeface="+mn-cs"/>
              </a:rPr>
              <a:t>-Térmico de PNF se observa y registra: </a:t>
            </a:r>
          </a:p>
          <a:p>
            <a:r>
              <a:rPr lang="en-US" sz="1200" b="1" i="0" u="none" strike="noStrike" kern="1200" baseline="0" dirty="0">
                <a:solidFill>
                  <a:schemeClr val="tx1"/>
                </a:solidFill>
                <a:latin typeface="Arial" charset="0"/>
                <a:ea typeface="+mn-ea"/>
                <a:cs typeface="+mn-cs"/>
              </a:rPr>
              <a:t>LA TEMPERATURA: </a:t>
            </a:r>
            <a:endParaRPr lang="en-US" sz="1200" b="0" i="0" u="none" strike="noStrike" kern="1200" baseline="0" dirty="0">
              <a:solidFill>
                <a:schemeClr val="tx1"/>
              </a:solidFill>
              <a:latin typeface="Arial" charset="0"/>
              <a:ea typeface="+mn-ea"/>
              <a:cs typeface="+mn-cs"/>
            </a:endParaRPr>
          </a:p>
          <a:p>
            <a:r>
              <a:rPr lang="es-ES" sz="1200" b="0" i="0" u="none" strike="noStrike" kern="1200" baseline="0" dirty="0">
                <a:solidFill>
                  <a:schemeClr val="tx1"/>
                </a:solidFill>
                <a:latin typeface="Arial" charset="0"/>
                <a:ea typeface="+mn-ea"/>
                <a:cs typeface="+mn-cs"/>
              </a:rPr>
              <a:t>La mujer lleva un record diario de su temperatura al despertar, y está al pendiente de los patrones que le dejarán saber cada ciclo cuando la ovulación ya haya pasado. Esta información también permite confirmar si una mujer no está ovulando, lo cual puede ser útil cuando haya dificultad para concebir. La temperatura no localiza el día exacto de la ovulación, pero tampoco es necesario tener esta información específica para poder usar con éxito la PNF. </a:t>
            </a:r>
          </a:p>
          <a:p>
            <a:r>
              <a:rPr lang="es-ES" sz="1200" b="1" i="0" u="none" strike="noStrike" kern="1200" baseline="0" dirty="0">
                <a:solidFill>
                  <a:schemeClr val="tx1"/>
                </a:solidFill>
                <a:latin typeface="Arial" charset="0"/>
                <a:ea typeface="+mn-ea"/>
                <a:cs typeface="+mn-cs"/>
              </a:rPr>
              <a:t>LA OBSERVACIÓN DEL MOCO CERVICAL/ PAPEL HIGIÉNICO: </a:t>
            </a:r>
            <a:endParaRPr lang="es-ES" sz="1200" b="0" i="0" u="none" strike="noStrike" kern="1200" baseline="0" dirty="0">
              <a:solidFill>
                <a:schemeClr val="tx1"/>
              </a:solidFill>
              <a:latin typeface="Arial" charset="0"/>
              <a:ea typeface="+mn-ea"/>
              <a:cs typeface="+mn-cs"/>
            </a:endParaRPr>
          </a:p>
          <a:p>
            <a:r>
              <a:rPr lang="es-ES" sz="1200" b="0" i="0" u="none" strike="noStrike" kern="1200" baseline="0" dirty="0">
                <a:solidFill>
                  <a:schemeClr val="tx1"/>
                </a:solidFill>
                <a:latin typeface="Arial" charset="0"/>
                <a:ea typeface="+mn-ea"/>
                <a:cs typeface="+mn-cs"/>
              </a:rPr>
              <a:t>Se le enseña a la mujer que cada vez que vaya al baño deberá buscar en el papel la presencia de moco cervical. Este moco, si está presente, viaja hacia abajo a través de la vagina y aparecerá en el papel higiénico cuando la mujer se limpie. A las parejas que están aprendiendo la PNF se les enseña a evaluar el aspecto y los cambios del moco cervical, de forma que puedan anticipar cuando la mujer se está preparando para expulsar un óvulo y cuándo ha pasado la época en la que es posible lograr un embarazo. </a:t>
            </a:r>
          </a:p>
          <a:p>
            <a:r>
              <a:rPr lang="en-US" sz="1200" b="1" i="0" u="none" strike="noStrike" kern="1200" baseline="0" dirty="0">
                <a:solidFill>
                  <a:schemeClr val="tx1"/>
                </a:solidFill>
                <a:latin typeface="Arial" charset="0"/>
                <a:ea typeface="+mn-ea"/>
                <a:cs typeface="+mn-cs"/>
              </a:rPr>
              <a:t>LAS SENSACIONES: </a:t>
            </a:r>
            <a:endParaRPr lang="en-US" sz="1200" b="0" i="0" u="none" strike="noStrike" kern="1200" baseline="0" dirty="0">
              <a:solidFill>
                <a:schemeClr val="tx1"/>
              </a:solidFill>
              <a:latin typeface="Arial" charset="0"/>
              <a:ea typeface="+mn-ea"/>
              <a:cs typeface="+mn-cs"/>
            </a:endParaRPr>
          </a:p>
          <a:p>
            <a:r>
              <a:rPr lang="es-ES" sz="1200" b="0" i="0" u="none" strike="noStrike" kern="1200" baseline="0" dirty="0">
                <a:solidFill>
                  <a:schemeClr val="tx1"/>
                </a:solidFill>
                <a:latin typeface="Arial" charset="0"/>
                <a:ea typeface="+mn-ea"/>
                <a:cs typeface="+mn-cs"/>
              </a:rPr>
              <a:t>Esta seña de fertilidad requiere estar atenta a las sensaciones que ocurren en la vagina como resultado de la presencia del moco cervical. </a:t>
            </a:r>
          </a:p>
          <a:p>
            <a:r>
              <a:rPr lang="en-US" sz="1200" b="1" i="0" u="none" strike="noStrike" kern="1200" baseline="0" dirty="0">
                <a:solidFill>
                  <a:schemeClr val="tx1"/>
                </a:solidFill>
                <a:latin typeface="Arial" charset="0"/>
                <a:ea typeface="+mn-ea"/>
                <a:cs typeface="+mn-cs"/>
              </a:rPr>
              <a:t>PALPACIÓN CERVICAL: </a:t>
            </a:r>
            <a:endParaRPr lang="en-US" sz="1200" b="0" i="0" u="none" strike="noStrike" kern="1200" baseline="0" dirty="0">
              <a:solidFill>
                <a:schemeClr val="tx1"/>
              </a:solidFill>
              <a:latin typeface="Arial" charset="0"/>
              <a:ea typeface="+mn-ea"/>
              <a:cs typeface="+mn-cs"/>
            </a:endParaRPr>
          </a:p>
          <a:p>
            <a:r>
              <a:rPr lang="es-ES" sz="1200" b="0" i="0" u="none" strike="noStrike" kern="1200" baseline="0" dirty="0">
                <a:solidFill>
                  <a:schemeClr val="tx1"/>
                </a:solidFill>
                <a:latin typeface="Arial" charset="0"/>
                <a:ea typeface="+mn-ea"/>
                <a:cs typeface="+mn-cs"/>
              </a:rPr>
              <a:t>Se entrena a la mujer a realizar diariamente un examen de tacto de su </a:t>
            </a:r>
            <a:r>
              <a:rPr lang="es-ES" sz="1200" b="0" i="0" u="none" strike="noStrike" kern="1200" baseline="0" dirty="0" err="1">
                <a:solidFill>
                  <a:schemeClr val="tx1"/>
                </a:solidFill>
                <a:latin typeface="Arial" charset="0"/>
                <a:ea typeface="+mn-ea"/>
                <a:cs typeface="+mn-cs"/>
              </a:rPr>
              <a:t>cervix</a:t>
            </a:r>
            <a:r>
              <a:rPr lang="es-ES" sz="1200" b="0" i="0" u="none" strike="noStrike" kern="1200" baseline="0" dirty="0">
                <a:solidFill>
                  <a:schemeClr val="tx1"/>
                </a:solidFill>
                <a:latin typeface="Arial" charset="0"/>
                <a:ea typeface="+mn-ea"/>
                <a:cs typeface="+mn-cs"/>
              </a:rPr>
              <a:t>, para evaluar los cambios que vayan ocurriendo conforme estos cambios se vuelven más fértiles. </a:t>
            </a:r>
          </a:p>
          <a:p>
            <a:r>
              <a:rPr lang="es-ES" sz="1200" b="1" i="0" u="none" strike="noStrike" kern="1200" baseline="0" dirty="0">
                <a:solidFill>
                  <a:schemeClr val="tx1"/>
                </a:solidFill>
                <a:latin typeface="Arial" charset="0"/>
                <a:ea typeface="+mn-ea"/>
                <a:cs typeface="+mn-cs"/>
              </a:rPr>
              <a:t>EL DOLOR Y SANGRADO OVULATORIO, EL DOLOR DE LOS SENOS </a:t>
            </a:r>
            <a:r>
              <a:rPr lang="es-ES" sz="1200" b="0" i="0" u="none" strike="noStrike" kern="1200" baseline="0" dirty="0">
                <a:solidFill>
                  <a:schemeClr val="tx1"/>
                </a:solidFill>
                <a:latin typeface="Arial" charset="0"/>
                <a:ea typeface="+mn-ea"/>
                <a:cs typeface="+mn-cs"/>
              </a:rPr>
              <a:t>son también señas de fertilidad que aunque se han de identificar y anotar, son consideradas como señas secundarias de la observación y del establecimiento de la porción fértil del ciclo. </a:t>
            </a:r>
          </a:p>
          <a:p>
            <a:r>
              <a:rPr lang="es-ES" sz="1200" b="0" i="0" u="none" strike="noStrike" kern="1200" baseline="0" dirty="0">
                <a:solidFill>
                  <a:schemeClr val="tx1"/>
                </a:solidFill>
                <a:latin typeface="Arial" charset="0"/>
                <a:ea typeface="+mn-ea"/>
                <a:cs typeface="+mn-cs"/>
              </a:rPr>
              <a:t>Cada una de estas observaciones: la temperatura, el examen del papel, las sensaciones vaginales, el desecho mucoso del </a:t>
            </a:r>
            <a:r>
              <a:rPr lang="es-ES" sz="1200" b="0" i="0" u="none" strike="noStrike" kern="1200" baseline="0" dirty="0" err="1">
                <a:solidFill>
                  <a:schemeClr val="tx1"/>
                </a:solidFill>
                <a:latin typeface="Arial" charset="0"/>
                <a:ea typeface="+mn-ea"/>
                <a:cs typeface="+mn-cs"/>
              </a:rPr>
              <a:t>cervix</a:t>
            </a:r>
            <a:r>
              <a:rPr lang="es-ES" sz="1200" b="0" i="0" u="none" strike="noStrike" kern="1200" baseline="0" dirty="0">
                <a:solidFill>
                  <a:schemeClr val="tx1"/>
                </a:solidFill>
                <a:latin typeface="Arial" charset="0"/>
                <a:ea typeface="+mn-ea"/>
                <a:cs typeface="+mn-cs"/>
              </a:rPr>
              <a:t>, y el examen de palpación cervical son el resultado de las interacciones hormonales y sus efectos en el cuerpo de la mujer. Todas las señas aquí descritas presentan información sobre la forma en al que el cuerpo femenino se está preparando para la ovulación y para la posibilidad de un embarazo en cada nuevo ciclo. También ofrecen evidencia que permite reconocer cuando ya ha pasado el tiempo de la ovulación. El mismo proceso se repite en cada ciclo subsiguiente. Todas estas señas se grafican y se comparan diariamente para poder rendir la evaluación más confiable posible del estado de la fertilidad de la usuaria. </a:t>
            </a:r>
          </a:p>
          <a:p>
            <a:r>
              <a:rPr lang="es-ES" sz="1200" b="0" i="0" u="none" strike="noStrike" kern="1200" baseline="0" dirty="0">
                <a:solidFill>
                  <a:schemeClr val="tx1"/>
                </a:solidFill>
                <a:latin typeface="Arial" charset="0"/>
                <a:ea typeface="+mn-ea"/>
                <a:cs typeface="+mn-cs"/>
              </a:rPr>
              <a:t>Las parejas deben mantener un registro de los días en los que han tenido relaciones sexuales o contacto genital; de esa forma, y si acaso se usaron los días fértiles, será fácil determinar la fecha en la que ocurrió el embarazo. Se podrá entonces predecir con gran exactitud la fecha de nacimiento. </a:t>
            </a:r>
          </a:p>
          <a:p>
            <a:r>
              <a:rPr lang="es-ES" sz="1200" b="0" i="0" u="none" strike="noStrike" kern="1200" baseline="0" dirty="0">
                <a:solidFill>
                  <a:schemeClr val="tx1"/>
                </a:solidFill>
                <a:latin typeface="Arial" charset="0"/>
                <a:ea typeface="+mn-ea"/>
                <a:cs typeface="+mn-cs"/>
              </a:rPr>
              <a:t>Esta diapositiva presenta una gráfica en la que se registraron todas las señas observadas durante el ciclo. La información que provee es muy útil no solo para reconocer la fertilidad sino que también ofrece un cuadro sobre el estado de salud de la usuaria. </a:t>
            </a:r>
          </a:p>
          <a:p>
            <a:r>
              <a:rPr lang="es-ES" sz="1200" b="1" i="1" u="none" strike="noStrike" kern="1200" baseline="0" dirty="0">
                <a:solidFill>
                  <a:schemeClr val="tx1"/>
                </a:solidFill>
                <a:latin typeface="Arial" charset="0"/>
                <a:ea typeface="+mn-ea"/>
                <a:cs typeface="+mn-cs"/>
              </a:rPr>
              <a:t>CUIDADO</a:t>
            </a:r>
            <a:r>
              <a:rPr lang="es-ES" sz="1200" b="0" i="1" u="none" strike="noStrike" kern="1200" baseline="0" dirty="0">
                <a:solidFill>
                  <a:schemeClr val="tx1"/>
                </a:solidFill>
                <a:latin typeface="Arial" charset="0"/>
                <a:ea typeface="+mn-ea"/>
                <a:cs typeface="+mn-cs"/>
              </a:rPr>
              <a:t>: Hasta ahora no ha recibido todavía la suficiente información como para que usted pueda utilizar por sí solo -de forma autónoma- algún método de PNF y tener éxito en su uso. Aunque se han descrito las señales necesarias para su uso, no se ha descrito cómo interpretarlas, ni tampoco cómo adaptar las reglas necesarias para evitar o lograr un embarazo. </a:t>
            </a:r>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r>
              <a:rPr lang="es-ES" sz="1200" b="0" i="0" u="none" strike="noStrike" kern="1200" baseline="0" dirty="0">
                <a:solidFill>
                  <a:schemeClr val="tx1"/>
                </a:solidFill>
                <a:latin typeface="Arial" charset="0"/>
                <a:ea typeface="+mn-ea"/>
                <a:cs typeface="+mn-cs"/>
              </a:rPr>
              <a:t>Esta grafica es de otro método de PNF que ofrecemos de la Oficina de PNF. Se llama Método Billings, o Método de Ovulación. Con este s método, la mujer no toma su temperatura. </a:t>
            </a:r>
          </a:p>
          <a:p>
            <a:r>
              <a:rPr lang="es-ES" sz="1200" b="0" i="0" u="none" strike="noStrike" kern="1200" baseline="0" dirty="0">
                <a:solidFill>
                  <a:schemeClr val="tx1"/>
                </a:solidFill>
                <a:latin typeface="Arial" charset="0"/>
                <a:ea typeface="+mn-ea"/>
                <a:cs typeface="+mn-cs"/>
              </a:rPr>
              <a:t>En cada método de PFN, las graficas proporcionan información útil sobre de la fertilidad y de la salud reproductiva. </a:t>
            </a:r>
          </a:p>
          <a:p>
            <a:r>
              <a:rPr lang="es-ES" sz="1200" b="1" i="0" u="none" strike="noStrike" kern="1200" baseline="0" dirty="0">
                <a:solidFill>
                  <a:schemeClr val="tx1"/>
                </a:solidFill>
                <a:latin typeface="Arial" charset="0"/>
                <a:ea typeface="+mn-ea"/>
                <a:cs typeface="+mn-cs"/>
              </a:rPr>
              <a:t>Favor de Notar: </a:t>
            </a:r>
            <a:r>
              <a:rPr lang="es-ES" sz="1200" b="0" i="1" u="none" strike="noStrike" kern="1200" baseline="0" dirty="0">
                <a:solidFill>
                  <a:schemeClr val="tx1"/>
                </a:solidFill>
                <a:latin typeface="Arial" charset="0"/>
                <a:ea typeface="+mn-ea"/>
                <a:cs typeface="+mn-cs"/>
              </a:rPr>
              <a:t>Aunque les hemos demostrado unas de las señales que indican la fertilidad </a:t>
            </a:r>
            <a:r>
              <a:rPr lang="es-ES" sz="1200" b="0" i="0" u="none" strike="noStrike" kern="1200" baseline="0" dirty="0">
                <a:solidFill>
                  <a:schemeClr val="tx1"/>
                </a:solidFill>
                <a:latin typeface="Arial" charset="0"/>
                <a:ea typeface="+mn-ea"/>
                <a:cs typeface="+mn-cs"/>
              </a:rPr>
              <a:t>todavía no les hemos ensenado como interpretar esas señales o las reglas que se necesitan para poder evitar un embarazo. En las clases que siguen, les daremos suficiente información para poder practicar la PNF efectivamente. </a:t>
            </a:r>
            <a:endParaRPr lang="en-US" dirty="0"/>
          </a:p>
        </p:txBody>
      </p:sp>
      <p:sp>
        <p:nvSpPr>
          <p:cNvPr id="118788" name="Slide Number Placeholder 3"/>
          <p:cNvSpPr>
            <a:spLocks noGrp="1"/>
          </p:cNvSpPr>
          <p:nvPr>
            <p:ph type="sldNum" sz="quarter" idx="5"/>
          </p:nvPr>
        </p:nvSpPr>
        <p:spPr>
          <a:noFill/>
        </p:spPr>
        <p:txBody>
          <a:bodyPr/>
          <a:lstStyle/>
          <a:p>
            <a:fld id="{B4EA24FC-1953-4CAE-9534-5049A432D5CB}" type="slidenum">
              <a:rPr lang="en-US" smtClean="0"/>
              <a:pPr/>
              <a:t>53</a:t>
            </a:fld>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CDBF73A3-3751-42A9-8741-F88F36FDAF7B}" type="slidenum">
              <a:rPr lang="en-US" smtClean="0"/>
              <a:pPr/>
              <a:t>54</a:t>
            </a:fld>
            <a:endParaRPr lang="en-US" dirty="0"/>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p:spPr>
        <p:txBody>
          <a:bodyPr/>
          <a:lstStyle/>
          <a:p>
            <a:r>
              <a:rPr lang="es-ES" sz="1200" b="0" i="0" u="none" strike="noStrike" kern="1200" baseline="0" dirty="0">
                <a:solidFill>
                  <a:schemeClr val="tx1"/>
                </a:solidFill>
                <a:latin typeface="Arial" charset="0"/>
                <a:ea typeface="+mn-ea"/>
                <a:cs typeface="+mn-cs"/>
              </a:rPr>
              <a:t>Hasta ahora hemos presentado una muestra del método de PNF que se enseña en este Centro en particular. Sin embargo, existen otros métodos que se basan solo en las observaciones e interpretación del moco cervical, o solo en la Temperatura. Es más, en los países en los que la tasa de analfabetismo es alta, y en los que aparatos tales como el termómetro se considerarían de “alta tecnología” u onerosos, la PNF se enseña relacionando los ciclos de fertilidad con los ciclos de la vida tal y como se observan en la naturaleza y las estaciones del año: </a:t>
            </a:r>
          </a:p>
          <a:p>
            <a:r>
              <a:rPr lang="es-ES" sz="1200" b="0" i="0" u="none" strike="noStrike" kern="1200" baseline="0" dirty="0">
                <a:solidFill>
                  <a:schemeClr val="tx1"/>
                </a:solidFill>
                <a:latin typeface="Arial" charset="0"/>
                <a:ea typeface="+mn-ea"/>
                <a:cs typeface="+mn-cs"/>
              </a:rPr>
              <a:t>Una semilla no germinará si se planta cuando la tierra está seca. </a:t>
            </a:r>
          </a:p>
          <a:p>
            <a:r>
              <a:rPr lang="es-ES" sz="1200" b="0" i="0" u="none" strike="noStrike" kern="1200" baseline="0" dirty="0">
                <a:solidFill>
                  <a:schemeClr val="tx1"/>
                </a:solidFill>
                <a:latin typeface="Arial" charset="0"/>
                <a:ea typeface="+mn-ea"/>
                <a:cs typeface="+mn-cs"/>
              </a:rPr>
              <a:t>Si la semilla se planta en tierra húmeda si podrá germinar. </a:t>
            </a:r>
          </a:p>
          <a:p>
            <a:r>
              <a:rPr lang="es-ES" sz="1200" b="0" i="0" u="none" strike="noStrike" kern="1200" baseline="0" dirty="0">
                <a:solidFill>
                  <a:schemeClr val="tx1"/>
                </a:solidFill>
                <a:latin typeface="Arial" charset="0"/>
                <a:ea typeface="+mn-ea"/>
                <a:cs typeface="+mn-cs"/>
              </a:rPr>
              <a:t>Este concepto tan simple se entiende fácilmente cuando se relaciona el acto sexual durante la época fértil con la semilla plantada durante la época de lluvia. Igualmente, la relación sexual durante la época infértil se compara a la semilla plantada en tierra seca. Algunos métodos de PNF utilizan estampillas de colores para ilustrar y diferenciar las épocas fértiles de las infértiles. </a:t>
            </a:r>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C6D7BD01-18FB-4626-BD9C-CC6A962E1BA4}" type="slidenum">
              <a:rPr lang="en-US" smtClean="0"/>
              <a:pPr/>
              <a:t>55</a:t>
            </a:fld>
            <a:endParaRPr lang="en-US" dirty="0"/>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p:spPr>
        <p:txBody>
          <a:bodyPr/>
          <a:lstStyle/>
          <a:p>
            <a:r>
              <a:rPr lang="en-US" b="1" dirty="0"/>
              <a:t> </a:t>
            </a:r>
            <a:r>
              <a:rPr lang="es-ES" sz="1200" b="0" i="0" u="none" strike="noStrike" kern="1200" baseline="0" dirty="0">
                <a:solidFill>
                  <a:schemeClr val="tx1"/>
                </a:solidFill>
                <a:latin typeface="Arial" charset="0"/>
                <a:ea typeface="+mn-ea"/>
                <a:cs typeface="+mn-cs"/>
              </a:rPr>
              <a:t>Los estudios científicos que se han hecho sobre el ciclo menstrual de la mujer han producido evidencia contundente sobre la efectividad de la PNF. De nuevo refiriéndose al folleto </a:t>
            </a:r>
            <a:r>
              <a:rPr lang="es-ES" sz="1200" b="0" i="1" u="none" strike="noStrike" kern="1200" baseline="0" dirty="0">
                <a:solidFill>
                  <a:schemeClr val="tx1"/>
                </a:solidFill>
                <a:latin typeface="Arial" charset="0"/>
                <a:ea typeface="+mn-ea"/>
                <a:cs typeface="+mn-cs"/>
              </a:rPr>
              <a:t>Haciendo la Decisión de La Planificación Familiar </a:t>
            </a:r>
            <a:r>
              <a:rPr lang="es-ES" sz="1200" b="0" i="0" u="none" strike="noStrike" kern="1200" baseline="0" dirty="0">
                <a:solidFill>
                  <a:schemeClr val="tx1"/>
                </a:solidFill>
                <a:latin typeface="Arial" charset="0"/>
                <a:ea typeface="+mn-ea"/>
                <a:cs typeface="+mn-cs"/>
              </a:rPr>
              <a:t>podrá observar las tasas de efectividad y corroborar las fuentes de donde se tomaron estas estadísticas. Notará que la tasa de efectividad de la PNF está a la par con las de las cifras del uso de anticonceptivos. </a:t>
            </a:r>
          </a:p>
          <a:p>
            <a:r>
              <a:rPr lang="es-ES" sz="1200" b="0" i="0" u="none" strike="noStrike" kern="1200" baseline="0" dirty="0">
                <a:solidFill>
                  <a:schemeClr val="tx1"/>
                </a:solidFill>
                <a:latin typeface="Arial" charset="0"/>
                <a:ea typeface="+mn-ea"/>
                <a:cs typeface="+mn-cs"/>
              </a:rPr>
              <a:t>Las cifras de </a:t>
            </a:r>
            <a:r>
              <a:rPr lang="es-ES" sz="1200" b="0" i="1" u="none" strike="noStrike" kern="1200" baseline="0" dirty="0">
                <a:solidFill>
                  <a:schemeClr val="tx1"/>
                </a:solidFill>
                <a:latin typeface="Arial" charset="0"/>
                <a:ea typeface="+mn-ea"/>
                <a:cs typeface="+mn-cs"/>
              </a:rPr>
              <a:t>todos </a:t>
            </a:r>
            <a:r>
              <a:rPr lang="es-ES" sz="1200" b="0" i="0" u="none" strike="noStrike" kern="1200" baseline="0" dirty="0">
                <a:solidFill>
                  <a:schemeClr val="tx1"/>
                </a:solidFill>
                <a:latin typeface="Arial" charset="0"/>
                <a:ea typeface="+mn-ea"/>
                <a:cs typeface="+mn-cs"/>
              </a:rPr>
              <a:t>los métodos, incluyendo las de la PNF, son influenciadas por diferentes factores, tales como: </a:t>
            </a:r>
          </a:p>
          <a:p>
            <a:r>
              <a:rPr lang="es-ES" sz="1200" b="1" i="0" u="none" strike="noStrike" kern="1200" baseline="0" dirty="0">
                <a:solidFill>
                  <a:schemeClr val="tx1"/>
                </a:solidFill>
                <a:latin typeface="Arial" charset="0"/>
                <a:ea typeface="+mn-ea"/>
                <a:cs typeface="+mn-cs"/>
              </a:rPr>
              <a:t>La motivación para su uso </a:t>
            </a:r>
            <a:endParaRPr lang="es-ES" sz="1200" b="0" i="0" u="none" strike="noStrike" kern="1200" baseline="0" dirty="0">
              <a:solidFill>
                <a:schemeClr val="tx1"/>
              </a:solidFill>
              <a:latin typeface="Arial" charset="0"/>
              <a:ea typeface="+mn-ea"/>
              <a:cs typeface="+mn-cs"/>
            </a:endParaRPr>
          </a:p>
          <a:p>
            <a:r>
              <a:rPr lang="en-US" sz="1200" b="1" i="0" u="none" strike="noStrike" kern="1200" baseline="0" dirty="0">
                <a:solidFill>
                  <a:schemeClr val="tx1"/>
                </a:solidFill>
                <a:latin typeface="Arial" charset="0"/>
                <a:ea typeface="+mn-ea"/>
                <a:cs typeface="+mn-cs"/>
              </a:rPr>
              <a:t>El </a:t>
            </a:r>
            <a:r>
              <a:rPr lang="en-US" sz="1200" b="1" i="0" u="none" strike="noStrike" kern="1200" baseline="0" dirty="0" err="1">
                <a:solidFill>
                  <a:schemeClr val="tx1"/>
                </a:solidFill>
                <a:latin typeface="Arial" charset="0"/>
                <a:ea typeface="+mn-ea"/>
                <a:cs typeface="+mn-cs"/>
              </a:rPr>
              <a:t>conocimiento</a:t>
            </a:r>
            <a:r>
              <a:rPr lang="en-US" sz="1200" b="1" i="0" u="none" strike="noStrike" kern="1200" baseline="0" dirty="0">
                <a:solidFill>
                  <a:schemeClr val="tx1"/>
                </a:solidFill>
                <a:latin typeface="Arial" charset="0"/>
                <a:ea typeface="+mn-ea"/>
                <a:cs typeface="+mn-cs"/>
              </a:rPr>
              <a:t> para </a:t>
            </a:r>
            <a:r>
              <a:rPr lang="en-US" sz="1200" b="1" i="0" u="none" strike="noStrike" kern="1200" baseline="0" dirty="0" err="1">
                <a:solidFill>
                  <a:schemeClr val="tx1"/>
                </a:solidFill>
                <a:latin typeface="Arial" charset="0"/>
                <a:ea typeface="+mn-ea"/>
                <a:cs typeface="+mn-cs"/>
              </a:rPr>
              <a:t>utilizarlo</a:t>
            </a:r>
            <a:r>
              <a:rPr lang="en-US" sz="1200" b="1" i="0" u="none" strike="noStrike" kern="1200" baseline="0" dirty="0">
                <a:solidFill>
                  <a:schemeClr val="tx1"/>
                </a:solidFill>
                <a:latin typeface="Arial" charset="0"/>
                <a:ea typeface="+mn-ea"/>
                <a:cs typeface="+mn-cs"/>
              </a:rPr>
              <a:t> </a:t>
            </a:r>
            <a:endParaRPr lang="en-US" sz="1200" b="0" i="0" u="none" strike="noStrike" kern="1200" baseline="0" dirty="0">
              <a:solidFill>
                <a:schemeClr val="tx1"/>
              </a:solidFill>
              <a:latin typeface="Arial" charset="0"/>
              <a:ea typeface="+mn-ea"/>
              <a:cs typeface="+mn-cs"/>
            </a:endParaRPr>
          </a:p>
          <a:p>
            <a:r>
              <a:rPr lang="en-US" sz="1200" b="1" i="0" u="none" strike="noStrike" kern="1200" baseline="0" dirty="0">
                <a:solidFill>
                  <a:schemeClr val="tx1"/>
                </a:solidFill>
                <a:latin typeface="Arial" charset="0"/>
                <a:ea typeface="+mn-ea"/>
                <a:cs typeface="+mn-cs"/>
              </a:rPr>
              <a:t>El </a:t>
            </a:r>
            <a:r>
              <a:rPr lang="en-US" sz="1200" b="1" i="0" u="none" strike="noStrike" kern="1200" baseline="0" dirty="0" err="1">
                <a:solidFill>
                  <a:schemeClr val="tx1"/>
                </a:solidFill>
                <a:latin typeface="Arial" charset="0"/>
                <a:ea typeface="+mn-ea"/>
                <a:cs typeface="+mn-cs"/>
              </a:rPr>
              <a:t>seguir</a:t>
            </a:r>
            <a:r>
              <a:rPr lang="en-US" sz="1200" b="1" i="0" u="none" strike="noStrike" kern="1200" baseline="0" dirty="0">
                <a:solidFill>
                  <a:schemeClr val="tx1"/>
                </a:solidFill>
                <a:latin typeface="Arial" charset="0"/>
                <a:ea typeface="+mn-ea"/>
                <a:cs typeface="+mn-cs"/>
              </a:rPr>
              <a:t> las </a:t>
            </a:r>
            <a:r>
              <a:rPr lang="en-US" sz="1200" b="1" i="0" u="none" strike="noStrike" kern="1200" baseline="0" dirty="0" err="1">
                <a:solidFill>
                  <a:schemeClr val="tx1"/>
                </a:solidFill>
                <a:latin typeface="Arial" charset="0"/>
                <a:ea typeface="+mn-ea"/>
                <a:cs typeface="+mn-cs"/>
              </a:rPr>
              <a:t>instrucciones</a:t>
            </a:r>
            <a:r>
              <a:rPr lang="en-US" sz="1200" b="1" i="0" u="none" strike="noStrike" kern="1200" baseline="0" dirty="0">
                <a:solidFill>
                  <a:schemeClr val="tx1"/>
                </a:solidFill>
                <a:latin typeface="Arial" charset="0"/>
                <a:ea typeface="+mn-ea"/>
                <a:cs typeface="+mn-cs"/>
              </a:rPr>
              <a:t> </a:t>
            </a:r>
            <a:endParaRPr lang="en-US" sz="1200" b="0" i="0" u="none" strike="noStrike" kern="1200" baseline="0" dirty="0">
              <a:solidFill>
                <a:schemeClr val="tx1"/>
              </a:solidFill>
              <a:latin typeface="Arial" charset="0"/>
              <a:ea typeface="+mn-ea"/>
              <a:cs typeface="+mn-cs"/>
            </a:endParaRPr>
          </a:p>
          <a:p>
            <a:r>
              <a:rPr lang="es-ES" sz="1200" b="1" i="0" u="none" strike="noStrike" kern="1200" baseline="0" dirty="0">
                <a:solidFill>
                  <a:schemeClr val="tx1"/>
                </a:solidFill>
                <a:latin typeface="Arial" charset="0"/>
                <a:ea typeface="+mn-ea"/>
                <a:cs typeface="+mn-cs"/>
              </a:rPr>
              <a:t>Ningún método, anticonceptivo o de PNF, puede declarar ser 100% efectivo para evitar el embarazo. </a:t>
            </a:r>
            <a:endParaRPr lang="es-ES" sz="1200" b="0" i="0" u="none" strike="noStrike" kern="1200" baseline="0" dirty="0">
              <a:solidFill>
                <a:schemeClr val="tx1"/>
              </a:solidFill>
              <a:latin typeface="Arial" charset="0"/>
              <a:ea typeface="+mn-ea"/>
              <a:cs typeface="+mn-cs"/>
            </a:endParaRPr>
          </a:p>
          <a:p>
            <a:r>
              <a:rPr lang="es-ES" sz="1200" b="0" i="0" u="none" strike="noStrike" kern="1200" baseline="0" dirty="0">
                <a:solidFill>
                  <a:schemeClr val="tx1"/>
                </a:solidFill>
                <a:latin typeface="Arial" charset="0"/>
                <a:ea typeface="+mn-ea"/>
                <a:cs typeface="+mn-cs"/>
              </a:rPr>
              <a:t>Si llegase a ocurrir un embarazo no planeado mientras se usa la PNF, es importante entender si la pareja: </a:t>
            </a:r>
          </a:p>
          <a:p>
            <a:r>
              <a:rPr lang="es-ES" sz="1200" b="0" i="0" u="none" strike="noStrike" kern="1200" baseline="0" dirty="0">
                <a:solidFill>
                  <a:schemeClr val="tx1"/>
                </a:solidFill>
                <a:latin typeface="Arial" charset="0"/>
                <a:ea typeface="+mn-ea"/>
                <a:cs typeface="+mn-cs"/>
              </a:rPr>
              <a:t> compartía el mismo fin y responsabilidad para evitar un embarazo. </a:t>
            </a:r>
          </a:p>
          <a:p>
            <a:r>
              <a:rPr lang="en-US" sz="1200" b="0" i="0" u="none" strike="noStrike" kern="1200" baseline="0" dirty="0">
                <a:solidFill>
                  <a:schemeClr val="tx1"/>
                </a:solidFill>
                <a:latin typeface="Arial" charset="0"/>
                <a:ea typeface="+mn-ea"/>
                <a:cs typeface="+mn-cs"/>
              </a:rPr>
              <a:t> Se </a:t>
            </a:r>
            <a:r>
              <a:rPr lang="en-US" sz="1200" b="0" i="0" u="none" strike="noStrike" kern="1200" baseline="0" dirty="0" err="1">
                <a:solidFill>
                  <a:schemeClr val="tx1"/>
                </a:solidFill>
                <a:latin typeface="Arial" charset="0"/>
                <a:ea typeface="+mn-ea"/>
                <a:cs typeface="+mn-cs"/>
              </a:rPr>
              <a:t>comunicaba</a:t>
            </a:r>
            <a:r>
              <a:rPr lang="en-US" sz="1200" b="0" i="0" u="none" strike="noStrike" kern="1200" baseline="0" dirty="0">
                <a:solidFill>
                  <a:schemeClr val="tx1"/>
                </a:solidFill>
                <a:latin typeface="Arial" charset="0"/>
                <a:ea typeface="+mn-ea"/>
                <a:cs typeface="+mn-cs"/>
              </a:rPr>
              <a:t> de forma </a:t>
            </a:r>
            <a:r>
              <a:rPr lang="en-US" sz="1200" b="0" i="0" u="none" strike="noStrike" kern="1200" baseline="0" dirty="0" err="1">
                <a:solidFill>
                  <a:schemeClr val="tx1"/>
                </a:solidFill>
                <a:latin typeface="Arial" charset="0"/>
                <a:ea typeface="+mn-ea"/>
                <a:cs typeface="+mn-cs"/>
              </a:rPr>
              <a:t>eficaz</a:t>
            </a:r>
            <a:r>
              <a:rPr lang="en-US" sz="1200" b="0" i="0" u="none" strike="noStrike" kern="1200" baseline="0" dirty="0">
                <a:solidFill>
                  <a:schemeClr val="tx1"/>
                </a:solidFill>
                <a:latin typeface="Arial" charset="0"/>
                <a:ea typeface="+mn-ea"/>
                <a:cs typeface="+mn-cs"/>
              </a:rPr>
              <a:t> </a:t>
            </a:r>
          </a:p>
          <a:p>
            <a:r>
              <a:rPr lang="es-ES" sz="1200" b="0" i="0" u="none" strike="noStrike" kern="1200" baseline="0" dirty="0">
                <a:solidFill>
                  <a:schemeClr val="tx1"/>
                </a:solidFill>
                <a:latin typeface="Arial" charset="0"/>
                <a:ea typeface="+mn-ea"/>
                <a:cs typeface="+mn-cs"/>
              </a:rPr>
              <a:t> Se les enseñó bien y si hicieron un esfuerzo sincero por aprenderlo </a:t>
            </a:r>
          </a:p>
          <a:p>
            <a:r>
              <a:rPr lang="en-US" sz="1200" b="0" i="0" u="none" strike="noStrike" kern="1200" baseline="0" dirty="0">
                <a:solidFill>
                  <a:schemeClr val="tx1"/>
                </a:solidFill>
                <a:latin typeface="Arial" charset="0"/>
                <a:ea typeface="+mn-ea"/>
                <a:cs typeface="+mn-cs"/>
              </a:rPr>
              <a:t> Si </a:t>
            </a:r>
            <a:r>
              <a:rPr lang="en-US" sz="1200" b="0" i="0" u="none" strike="noStrike" kern="1200" baseline="0" dirty="0" err="1">
                <a:solidFill>
                  <a:schemeClr val="tx1"/>
                </a:solidFill>
                <a:latin typeface="Arial" charset="0"/>
                <a:ea typeface="+mn-ea"/>
                <a:cs typeface="+mn-cs"/>
              </a:rPr>
              <a:t>graficaban</a:t>
            </a:r>
            <a:r>
              <a:rPr lang="en-US" sz="1200" b="0" i="0" u="none" strike="noStrike" kern="1200" baseline="0" dirty="0">
                <a:solidFill>
                  <a:schemeClr val="tx1"/>
                </a:solidFill>
                <a:latin typeface="Arial" charset="0"/>
                <a:ea typeface="+mn-ea"/>
                <a:cs typeface="+mn-cs"/>
              </a:rPr>
              <a:t> </a:t>
            </a:r>
            <a:r>
              <a:rPr lang="en-US" sz="1200" b="0" i="0" u="none" strike="noStrike" kern="1200" baseline="0" dirty="0" err="1">
                <a:solidFill>
                  <a:schemeClr val="tx1"/>
                </a:solidFill>
                <a:latin typeface="Arial" charset="0"/>
                <a:ea typeface="+mn-ea"/>
                <a:cs typeface="+mn-cs"/>
              </a:rPr>
              <a:t>diariamente</a:t>
            </a:r>
            <a:r>
              <a:rPr lang="en-US" sz="1200" b="0" i="0" u="none" strike="noStrike" kern="1200" baseline="0" dirty="0">
                <a:solidFill>
                  <a:schemeClr val="tx1"/>
                </a:solidFill>
                <a:latin typeface="Arial" charset="0"/>
                <a:ea typeface="+mn-ea"/>
                <a:cs typeface="+mn-cs"/>
              </a:rPr>
              <a:t>/</a:t>
            </a:r>
            <a:r>
              <a:rPr lang="en-US" sz="1200" b="0" i="0" u="none" strike="noStrike" kern="1200" baseline="0" dirty="0" err="1">
                <a:solidFill>
                  <a:schemeClr val="tx1"/>
                </a:solidFill>
                <a:latin typeface="Arial" charset="0"/>
                <a:ea typeface="+mn-ea"/>
                <a:cs typeface="+mn-cs"/>
              </a:rPr>
              <a:t>correctamente</a:t>
            </a:r>
            <a:r>
              <a:rPr lang="en-US" sz="1200" b="0" i="0" u="none" strike="noStrike" kern="1200" baseline="0" dirty="0">
                <a:solidFill>
                  <a:schemeClr val="tx1"/>
                </a:solidFill>
                <a:latin typeface="Arial" charset="0"/>
                <a:ea typeface="+mn-ea"/>
                <a:cs typeface="+mn-cs"/>
              </a:rPr>
              <a:t> </a:t>
            </a:r>
          </a:p>
          <a:p>
            <a:r>
              <a:rPr lang="es-ES" sz="1200" b="0" i="0" u="none" strike="noStrike" kern="1200" baseline="0" dirty="0">
                <a:solidFill>
                  <a:schemeClr val="tx1"/>
                </a:solidFill>
                <a:latin typeface="Arial" charset="0"/>
                <a:ea typeface="+mn-ea"/>
                <a:cs typeface="+mn-cs"/>
              </a:rPr>
              <a:t> Si seguían las instrucciones: (ej. No tuvieron relaciones los días posiblemente fértiles cuando estaban tratando de evitar un embarazo. ) </a:t>
            </a:r>
          </a:p>
          <a:p>
            <a:endParaRPr lang="en-US" sz="1200" b="0" i="0" u="none" strike="noStrike" kern="1200" baseline="0" dirty="0">
              <a:solidFill>
                <a:schemeClr val="tx1"/>
              </a:solidFill>
              <a:latin typeface="Arial" charset="0"/>
              <a:ea typeface="+mn-ea"/>
              <a:cs typeface="+mn-cs"/>
            </a:endParaRPr>
          </a:p>
          <a:p>
            <a:r>
              <a:rPr lang="en-US" sz="1200" b="1" i="0" u="none" strike="noStrike" kern="1200" baseline="0" dirty="0" err="1">
                <a:solidFill>
                  <a:schemeClr val="tx1"/>
                </a:solidFill>
                <a:latin typeface="Arial" charset="0"/>
                <a:ea typeface="+mn-ea"/>
                <a:cs typeface="+mn-cs"/>
              </a:rPr>
              <a:t>Hoja</a:t>
            </a:r>
            <a:r>
              <a:rPr lang="en-US" sz="1200" b="1" i="0" u="none" strike="noStrike" kern="1200" baseline="0" dirty="0">
                <a:solidFill>
                  <a:schemeClr val="tx1"/>
                </a:solidFill>
                <a:latin typeface="Arial" charset="0"/>
                <a:ea typeface="+mn-ea"/>
                <a:cs typeface="+mn-cs"/>
              </a:rPr>
              <a:t> de </a:t>
            </a:r>
            <a:r>
              <a:rPr lang="en-US" sz="1200" b="1" i="0" u="none" strike="noStrike" kern="1200" baseline="0" dirty="0" err="1">
                <a:solidFill>
                  <a:schemeClr val="tx1"/>
                </a:solidFill>
                <a:latin typeface="Arial" charset="0"/>
                <a:ea typeface="+mn-ea"/>
                <a:cs typeface="+mn-cs"/>
              </a:rPr>
              <a:t>cualidades</a:t>
            </a:r>
            <a:r>
              <a:rPr lang="en-US" sz="1200" b="1" i="0" u="none" strike="noStrike" kern="1200" baseline="0" dirty="0">
                <a:solidFill>
                  <a:schemeClr val="tx1"/>
                </a:solidFill>
                <a:latin typeface="Arial" charset="0"/>
                <a:ea typeface="+mn-ea"/>
                <a:cs typeface="+mn-cs"/>
              </a:rPr>
              <a:t>: </a:t>
            </a:r>
            <a:endParaRPr lang="en-US" sz="1200" b="0" i="0" u="none" strike="noStrike" kern="1200" baseline="0" dirty="0">
              <a:solidFill>
                <a:schemeClr val="tx1"/>
              </a:solidFill>
              <a:latin typeface="Arial" charset="0"/>
              <a:ea typeface="+mn-ea"/>
              <a:cs typeface="+mn-cs"/>
            </a:endParaRPr>
          </a:p>
          <a:p>
            <a:r>
              <a:rPr lang="es-ES" sz="1200" b="0" i="0" u="none" strike="noStrike" kern="1200" baseline="0" dirty="0">
                <a:solidFill>
                  <a:schemeClr val="tx1"/>
                </a:solidFill>
                <a:latin typeface="Arial" charset="0"/>
                <a:ea typeface="+mn-ea"/>
                <a:cs typeface="+mn-cs"/>
              </a:rPr>
              <a:t>Pida que le mencionen las cualidades que ya han escrito en su hoja. </a:t>
            </a:r>
          </a:p>
          <a:p>
            <a:r>
              <a:rPr lang="es-ES" sz="1200" b="0" i="0" u="none" strike="noStrike" kern="1200" baseline="0" dirty="0">
                <a:solidFill>
                  <a:schemeClr val="tx1"/>
                </a:solidFill>
                <a:latin typeface="Arial" charset="0"/>
                <a:ea typeface="+mn-ea"/>
                <a:cs typeface="+mn-cs"/>
              </a:rPr>
              <a:t>1. Haga notar que la PNF es una “herramienta” que utilizamos para aprender y desarrollar cualidades que son útiles en todas las áreas de la relación en pareja. </a:t>
            </a:r>
          </a:p>
          <a:p>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4641EA21-9889-4940-9124-35AB8CFD8EB2}" type="slidenum">
              <a:rPr lang="en-US" smtClean="0"/>
              <a:pPr/>
              <a:t>56</a:t>
            </a:fld>
            <a:endParaRPr lang="en-US" dirty="0"/>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p:spPr>
        <p:txBody>
          <a:bodyPr/>
          <a:lstStyle/>
          <a:p>
            <a:r>
              <a:rPr lang="es-ES" sz="1200" b="0" i="1" u="none" strike="noStrike" kern="1200" baseline="0" dirty="0">
                <a:solidFill>
                  <a:schemeClr val="tx1"/>
                </a:solidFill>
                <a:latin typeface="Arial" charset="0"/>
                <a:ea typeface="+mn-ea"/>
                <a:cs typeface="+mn-cs"/>
              </a:rPr>
              <a:t>Instructores/ pareja: debería tomarse el tiempo para escribir su charla, que debería ser el 10-15 minutos de duración. Ellos deben práctica con amigos, la Oficina de NFP, o con otro NFP enseñanza parejas.) </a:t>
            </a:r>
            <a:endParaRPr lang="es-ES" sz="1200" b="0" i="0" u="none" strike="noStrike" kern="1200" baseline="0" dirty="0">
              <a:solidFill>
                <a:schemeClr val="tx1"/>
              </a:solidFill>
              <a:latin typeface="Arial" charset="0"/>
              <a:ea typeface="+mn-ea"/>
              <a:cs typeface="+mn-cs"/>
            </a:endParaRPr>
          </a:p>
          <a:p>
            <a:endParaRPr lang="en-US" sz="1200" b="0" i="0" u="none" strike="noStrike" kern="1200" baseline="0" dirty="0">
              <a:solidFill>
                <a:schemeClr val="tx1"/>
              </a:solidFill>
              <a:latin typeface="Arial" charset="0"/>
              <a:ea typeface="+mn-ea"/>
              <a:cs typeface="+mn-cs"/>
            </a:endParaRPr>
          </a:p>
          <a:p>
            <a:r>
              <a:rPr lang="en-US" sz="1200" b="0" i="0" u="none" strike="noStrike" kern="1200" baseline="0" dirty="0" err="1">
                <a:solidFill>
                  <a:schemeClr val="tx1"/>
                </a:solidFill>
                <a:latin typeface="Arial" charset="0"/>
                <a:ea typeface="+mn-ea"/>
                <a:cs typeface="+mn-cs"/>
              </a:rPr>
              <a:t>Debe</a:t>
            </a:r>
            <a:r>
              <a:rPr lang="en-US" sz="1200" b="0" i="0" u="none" strike="noStrike" kern="1200" baseline="0" dirty="0">
                <a:solidFill>
                  <a:schemeClr val="tx1"/>
                </a:solidFill>
                <a:latin typeface="Arial" charset="0"/>
                <a:ea typeface="+mn-ea"/>
                <a:cs typeface="+mn-cs"/>
              </a:rPr>
              <a:t> </a:t>
            </a:r>
            <a:r>
              <a:rPr lang="en-US" sz="1200" b="0" i="0" u="none" strike="noStrike" kern="1200" baseline="0" dirty="0" err="1">
                <a:solidFill>
                  <a:schemeClr val="tx1"/>
                </a:solidFill>
                <a:latin typeface="Arial" charset="0"/>
                <a:ea typeface="+mn-ea"/>
                <a:cs typeface="+mn-cs"/>
              </a:rPr>
              <a:t>incluir</a:t>
            </a:r>
            <a:r>
              <a:rPr lang="en-US" sz="1200" b="0" i="0" u="none" strike="noStrike" kern="1200" baseline="0" dirty="0">
                <a:solidFill>
                  <a:schemeClr val="tx1"/>
                </a:solidFill>
                <a:latin typeface="Arial" charset="0"/>
                <a:ea typeface="+mn-ea"/>
                <a:cs typeface="+mn-cs"/>
              </a:rPr>
              <a:t> </a:t>
            </a:r>
            <a:r>
              <a:rPr lang="en-US" sz="1200" b="0" i="0" u="none" strike="noStrike" kern="1200" baseline="0" dirty="0" err="1">
                <a:solidFill>
                  <a:schemeClr val="tx1"/>
                </a:solidFill>
                <a:latin typeface="Arial" charset="0"/>
                <a:ea typeface="+mn-ea"/>
                <a:cs typeface="+mn-cs"/>
              </a:rPr>
              <a:t>su</a:t>
            </a:r>
            <a:r>
              <a:rPr lang="en-US" sz="1200" b="0" i="0" u="none" strike="noStrike" kern="1200" baseline="0" dirty="0">
                <a:solidFill>
                  <a:schemeClr val="tx1"/>
                </a:solidFill>
                <a:latin typeface="Arial" charset="0"/>
                <a:ea typeface="+mn-ea"/>
                <a:cs typeface="+mn-cs"/>
              </a:rPr>
              <a:t> </a:t>
            </a:r>
            <a:r>
              <a:rPr lang="en-US" sz="1200" b="0" i="0" u="none" strike="noStrike" kern="1200" baseline="0" dirty="0" err="1">
                <a:solidFill>
                  <a:schemeClr val="tx1"/>
                </a:solidFill>
                <a:latin typeface="Arial" charset="0"/>
                <a:ea typeface="+mn-ea"/>
                <a:cs typeface="+mn-cs"/>
              </a:rPr>
              <a:t>presentación</a:t>
            </a:r>
            <a:r>
              <a:rPr lang="en-US" sz="1200" b="0" i="0" u="none" strike="noStrike" kern="1200" baseline="0" dirty="0">
                <a:solidFill>
                  <a:schemeClr val="tx1"/>
                </a:solidFill>
                <a:latin typeface="Arial" charset="0"/>
                <a:ea typeface="+mn-ea"/>
                <a:cs typeface="+mn-cs"/>
              </a:rPr>
              <a:t>: </a:t>
            </a:r>
          </a:p>
          <a:p>
            <a:r>
              <a:rPr lang="en-US" sz="1200" b="0" i="0" u="none" strike="noStrike" kern="1200" baseline="0" dirty="0">
                <a:solidFill>
                  <a:schemeClr val="tx1"/>
                </a:solidFill>
                <a:latin typeface="Arial" charset="0"/>
                <a:ea typeface="+mn-ea"/>
                <a:cs typeface="+mn-cs"/>
              </a:rPr>
              <a:t>1. NFP </a:t>
            </a:r>
            <a:r>
              <a:rPr lang="en-US" sz="1200" b="0" i="0" u="none" strike="noStrike" kern="1200" baseline="0" dirty="0" err="1">
                <a:solidFill>
                  <a:schemeClr val="tx1"/>
                </a:solidFill>
                <a:latin typeface="Arial" charset="0"/>
                <a:ea typeface="+mn-ea"/>
                <a:cs typeface="+mn-cs"/>
              </a:rPr>
              <a:t>su</a:t>
            </a:r>
            <a:r>
              <a:rPr lang="en-US" sz="1200" b="0" i="0" u="none" strike="noStrike" kern="1200" baseline="0" dirty="0">
                <a:solidFill>
                  <a:schemeClr val="tx1"/>
                </a:solidFill>
                <a:latin typeface="Arial" charset="0"/>
                <a:ea typeface="+mn-ea"/>
                <a:cs typeface="+mn-cs"/>
              </a:rPr>
              <a:t> </a:t>
            </a:r>
            <a:r>
              <a:rPr lang="en-US" sz="1200" b="0" i="0" u="none" strike="noStrike" kern="1200" baseline="0" dirty="0" err="1">
                <a:solidFill>
                  <a:schemeClr val="tx1"/>
                </a:solidFill>
                <a:latin typeface="Arial" charset="0"/>
                <a:ea typeface="+mn-ea"/>
                <a:cs typeface="+mn-cs"/>
              </a:rPr>
              <a:t>historia</a:t>
            </a:r>
            <a:r>
              <a:rPr lang="en-US" sz="1200" b="0" i="0" u="none" strike="noStrike" kern="1200" baseline="0" dirty="0">
                <a:solidFill>
                  <a:schemeClr val="tx1"/>
                </a:solidFill>
                <a:latin typeface="Arial" charset="0"/>
                <a:ea typeface="+mn-ea"/>
                <a:cs typeface="+mn-cs"/>
              </a:rPr>
              <a:t> </a:t>
            </a:r>
          </a:p>
          <a:p>
            <a:r>
              <a:rPr lang="en-US" sz="1200" b="0" i="0" u="none" strike="noStrike" kern="1200" baseline="0" dirty="0">
                <a:solidFill>
                  <a:schemeClr val="tx1"/>
                </a:solidFill>
                <a:latin typeface="Arial" charset="0"/>
                <a:ea typeface="+mn-ea"/>
                <a:cs typeface="+mn-cs"/>
              </a:rPr>
              <a:t>2. </a:t>
            </a:r>
            <a:r>
              <a:rPr lang="en-US" sz="1200" b="0" i="0" u="none" strike="noStrike" kern="1200" baseline="0" dirty="0" err="1">
                <a:solidFill>
                  <a:schemeClr val="tx1"/>
                </a:solidFill>
                <a:latin typeface="Arial" charset="0"/>
                <a:ea typeface="+mn-ea"/>
                <a:cs typeface="+mn-cs"/>
              </a:rPr>
              <a:t>Dificultades</a:t>
            </a:r>
            <a:r>
              <a:rPr lang="en-US" sz="1200" b="0" i="0" u="none" strike="noStrike" kern="1200" baseline="0" dirty="0">
                <a:solidFill>
                  <a:schemeClr val="tx1"/>
                </a:solidFill>
                <a:latin typeface="Arial" charset="0"/>
                <a:ea typeface="+mn-ea"/>
                <a:cs typeface="+mn-cs"/>
              </a:rPr>
              <a:t> </a:t>
            </a:r>
          </a:p>
          <a:p>
            <a:r>
              <a:rPr lang="es-ES" sz="1200" b="0" i="0" u="none" strike="noStrike" kern="1200" baseline="0" dirty="0">
                <a:solidFill>
                  <a:schemeClr val="tx1"/>
                </a:solidFill>
                <a:latin typeface="Arial" charset="0"/>
                <a:ea typeface="+mn-ea"/>
                <a:cs typeface="+mn-cs"/>
              </a:rPr>
              <a:t>3. ¿Cómo es la abstinencia, controla el </a:t>
            </a:r>
          </a:p>
          <a:p>
            <a:r>
              <a:rPr lang="en-US" sz="1200" b="0" i="0" u="none" strike="noStrike" kern="1200" baseline="0" dirty="0">
                <a:solidFill>
                  <a:schemeClr val="tx1"/>
                </a:solidFill>
                <a:latin typeface="Arial" charset="0"/>
                <a:ea typeface="+mn-ea"/>
                <a:cs typeface="+mn-cs"/>
              </a:rPr>
              <a:t>4. </a:t>
            </a:r>
            <a:r>
              <a:rPr lang="en-US" sz="1200" b="0" i="0" u="none" strike="noStrike" kern="1200" baseline="0" dirty="0" err="1">
                <a:solidFill>
                  <a:schemeClr val="tx1"/>
                </a:solidFill>
                <a:latin typeface="Arial" charset="0"/>
                <a:ea typeface="+mn-ea"/>
                <a:cs typeface="+mn-cs"/>
              </a:rPr>
              <a:t>Efectos</a:t>
            </a:r>
            <a:r>
              <a:rPr lang="en-US" sz="1200" b="0" i="0" u="none" strike="noStrike" kern="1200" baseline="0" dirty="0">
                <a:solidFill>
                  <a:schemeClr val="tx1"/>
                </a:solidFill>
                <a:latin typeface="Arial" charset="0"/>
                <a:ea typeface="+mn-ea"/>
                <a:cs typeface="+mn-cs"/>
              </a:rPr>
              <a:t> </a:t>
            </a:r>
            <a:r>
              <a:rPr lang="en-US" sz="1200" b="0" i="0" u="none" strike="noStrike" kern="1200" baseline="0" dirty="0" err="1">
                <a:solidFill>
                  <a:schemeClr val="tx1"/>
                </a:solidFill>
                <a:latin typeface="Arial" charset="0"/>
                <a:ea typeface="+mn-ea"/>
                <a:cs typeface="+mn-cs"/>
              </a:rPr>
              <a:t>positivos</a:t>
            </a:r>
            <a:r>
              <a:rPr lang="en-US" sz="1200" b="0" i="0" u="none" strike="noStrike" kern="1200" baseline="0" dirty="0">
                <a:solidFill>
                  <a:schemeClr val="tx1"/>
                </a:solidFill>
                <a:latin typeface="Arial" charset="0"/>
                <a:ea typeface="+mn-ea"/>
                <a:cs typeface="+mn-cs"/>
              </a:rPr>
              <a:t> </a:t>
            </a:r>
          </a:p>
          <a:p>
            <a:r>
              <a:rPr lang="en-US" sz="1200" b="1" i="0" u="none" strike="noStrike" kern="1200" baseline="0" dirty="0">
                <a:solidFill>
                  <a:schemeClr val="tx1"/>
                </a:solidFill>
                <a:latin typeface="Arial" charset="0"/>
                <a:ea typeface="+mn-ea"/>
                <a:cs typeface="+mn-cs"/>
              </a:rPr>
              <a:t>[click] </a:t>
            </a:r>
            <a:endParaRPr lang="en-US" sz="1200" b="0" i="0" u="none" strike="noStrike" kern="1200" baseline="0" dirty="0">
              <a:solidFill>
                <a:schemeClr val="tx1"/>
              </a:solidFill>
              <a:latin typeface="Arial" charset="0"/>
              <a:ea typeface="+mn-ea"/>
              <a:cs typeface="+mn-cs"/>
            </a:endParaRPr>
          </a:p>
          <a:p>
            <a:endParaRPr lang="en-US" sz="1200" b="0" i="0" u="none" strike="noStrike" kern="1200" baseline="0" dirty="0">
              <a:solidFill>
                <a:schemeClr val="tx1"/>
              </a:solidFill>
              <a:latin typeface="Arial" charset="0"/>
              <a:ea typeface="+mn-ea"/>
              <a:cs typeface="+mn-cs"/>
            </a:endParaRPr>
          </a:p>
          <a:p>
            <a:r>
              <a:rPr lang="es-ES" sz="1200" b="0" i="0" u="none" strike="noStrike" kern="1200" baseline="0" dirty="0">
                <a:solidFill>
                  <a:schemeClr val="tx1"/>
                </a:solidFill>
                <a:latin typeface="Arial" charset="0"/>
                <a:ea typeface="+mn-ea"/>
                <a:cs typeface="+mn-cs"/>
              </a:rPr>
              <a:t>A la luz de la discusión de hoy, queremos emitir una invitación a usted: si son solteros y han optado por esperar hasta el matrimonio a ser sexualmente activos, le animamos a continuar con esta resolución. Si son solteros y actualmente son sexualmente activos o incluso viviendo juntos, los invitamos a discutir su decisión a la luz de todos que nosotros hemos cubierto hoy y resolver ahora a abstenerse de la actividad sexual hasta el matrimonio. Puede decidir vivir aparte mientras darle a usted una oportunidad para llegar a conocerse de forma diferente que antes. Puede que no sea consciente de que prácticamente cada estudio de ciencia social sobre esta cuestión se ha encontrado que las parejas que viven juntos antes de matrimonio experimentará generalmente inferior felicidad conyugal, aumentado el conflicto civil y un mayor riesgo de divorcio. Esperamos que usted investigará estos hallazgos, que abarcan todos los niveles de ingresos, la educación y el estado civil de los padres. Son importantes y abundantes. Si actualmente estás usando anticonceptivos, por favor, Tómese tiempo para discutir este tema con cada uno de los otros y considerar la posibilidad de interrupción definitiva les por todas las razones que hemos abarcado. </a:t>
            </a:r>
          </a:p>
          <a:p>
            <a:r>
              <a:rPr lang="es-ES" sz="1200" b="0" i="0" u="none" strike="noStrike" kern="1200" baseline="0" dirty="0">
                <a:solidFill>
                  <a:schemeClr val="tx1"/>
                </a:solidFill>
                <a:latin typeface="Arial" charset="0"/>
                <a:ea typeface="+mn-ea"/>
                <a:cs typeface="+mn-cs"/>
              </a:rPr>
              <a:t>(Por favor tome 5 minutos ahora, como pareja, para hablar de ello y continuar su discusión después de que ustedes salgan de aquí). Recomendamos especialmente escuchar CD de Janet Smith, "anticoncepción, Por Qué No? en su camino a casa esta noche o en el futuro muy cercano. (Le resultará en su paquete de introducción.) </a:t>
            </a:r>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AEFC0679-BC6D-4183-BCA9-F6CE2117178E}" type="slidenum">
              <a:rPr lang="en-US" smtClean="0"/>
              <a:pPr/>
              <a:t>57</a:t>
            </a:fld>
            <a:endParaRPr lang="en-US" dirty="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r>
              <a:rPr lang="es-ES" sz="1200" b="0" i="0" u="none" strike="noStrike" kern="1200" baseline="0" dirty="0">
                <a:solidFill>
                  <a:schemeClr val="tx1"/>
                </a:solidFill>
                <a:latin typeface="Arial" charset="0"/>
                <a:ea typeface="+mn-ea"/>
                <a:cs typeface="+mn-cs"/>
              </a:rPr>
              <a:t>Para mayor información sobre las clases, consulte la página de Horarios. Para apartar una cita para aprender el método llame a la Oficina de Planificación Natural de la Familia de la Diócesis de Phoenix al 602-354-2122. </a:t>
            </a:r>
          </a:p>
          <a:p>
            <a:r>
              <a:rPr lang="es-ES" sz="1200" b="0" i="0" u="none" strike="noStrike" kern="1200" baseline="0" dirty="0" err="1">
                <a:solidFill>
                  <a:schemeClr val="tx1"/>
                </a:solidFill>
                <a:latin typeface="Arial" charset="0"/>
                <a:ea typeface="+mn-ea"/>
                <a:cs typeface="+mn-cs"/>
              </a:rPr>
              <a:t>Ó</a:t>
            </a:r>
            <a:r>
              <a:rPr lang="es-ES" sz="1200" b="0" i="0" u="none" strike="noStrike" kern="1200" baseline="0" dirty="0">
                <a:solidFill>
                  <a:schemeClr val="tx1"/>
                </a:solidFill>
                <a:latin typeface="Arial" charset="0"/>
                <a:ea typeface="+mn-ea"/>
                <a:cs typeface="+mn-cs"/>
              </a:rPr>
              <a:t> bien, visite nuestro sitio en la red </a:t>
            </a:r>
            <a:r>
              <a:rPr lang="es-ES" sz="1200" b="0" i="0" u="none" strike="noStrike" kern="1200" baseline="0" dirty="0" err="1">
                <a:solidFill>
                  <a:schemeClr val="tx1"/>
                </a:solidFill>
                <a:latin typeface="Arial" charset="0"/>
                <a:ea typeface="+mn-ea"/>
                <a:cs typeface="+mn-cs"/>
              </a:rPr>
              <a:t>ó</a:t>
            </a:r>
            <a:r>
              <a:rPr lang="es-ES" sz="1200" b="0" i="0" u="none" strike="noStrike" kern="1200" baseline="0" dirty="0">
                <a:solidFill>
                  <a:schemeClr val="tx1"/>
                </a:solidFill>
                <a:latin typeface="Arial" charset="0"/>
                <a:ea typeface="+mn-ea"/>
                <a:cs typeface="+mn-cs"/>
              </a:rPr>
              <a:t> o dirección que se encuentra en la cubierta de su carpeta de información. </a:t>
            </a:r>
          </a:p>
          <a:p>
            <a:r>
              <a:rPr lang="en-US" sz="1200" b="1" i="0" u="none" strike="noStrike" kern="1200" baseline="0" dirty="0" err="1">
                <a:solidFill>
                  <a:schemeClr val="tx1"/>
                </a:solidFill>
                <a:latin typeface="Arial" charset="0"/>
                <a:ea typeface="+mn-ea"/>
                <a:cs typeface="+mn-cs"/>
              </a:rPr>
              <a:t>Preguntas</a:t>
            </a:r>
            <a:r>
              <a:rPr lang="en-US" sz="1200" b="1" i="0" u="none" strike="noStrike" kern="1200" baseline="0" dirty="0">
                <a:solidFill>
                  <a:schemeClr val="tx1"/>
                </a:solidFill>
                <a:latin typeface="Arial" charset="0"/>
                <a:ea typeface="+mn-ea"/>
                <a:cs typeface="+mn-cs"/>
              </a:rPr>
              <a:t> y </a:t>
            </a:r>
            <a:r>
              <a:rPr lang="en-US" sz="1200" b="1" i="0" u="none" strike="noStrike" kern="1200" baseline="0" dirty="0" err="1">
                <a:solidFill>
                  <a:schemeClr val="tx1"/>
                </a:solidFill>
                <a:latin typeface="Arial" charset="0"/>
                <a:ea typeface="+mn-ea"/>
                <a:cs typeface="+mn-cs"/>
              </a:rPr>
              <a:t>Respuestas</a:t>
            </a:r>
            <a:r>
              <a:rPr lang="en-US" sz="1200" b="1" i="0" u="none" strike="noStrike" kern="1200" baseline="0" dirty="0">
                <a:solidFill>
                  <a:schemeClr val="tx1"/>
                </a:solidFill>
                <a:latin typeface="Arial" charset="0"/>
                <a:ea typeface="+mn-ea"/>
                <a:cs typeface="+mn-cs"/>
              </a:rPr>
              <a:t>: </a:t>
            </a:r>
            <a:endParaRPr lang="en-US" sz="1200" b="0" i="0" u="none" strike="noStrike" kern="1200" baseline="0" dirty="0">
              <a:solidFill>
                <a:schemeClr val="tx1"/>
              </a:solidFill>
              <a:latin typeface="Arial" charset="0"/>
              <a:ea typeface="+mn-ea"/>
              <a:cs typeface="+mn-cs"/>
            </a:endParaRPr>
          </a:p>
          <a:p>
            <a:r>
              <a:rPr lang="es-ES" sz="1200" b="0" i="1" u="none" strike="noStrike" kern="1200" baseline="0" dirty="0">
                <a:solidFill>
                  <a:schemeClr val="tx1"/>
                </a:solidFill>
                <a:latin typeface="Arial" charset="0"/>
                <a:ea typeface="+mn-ea"/>
                <a:cs typeface="+mn-cs"/>
              </a:rPr>
              <a:t>(al maestro): </a:t>
            </a:r>
            <a:r>
              <a:rPr lang="es-ES" sz="1200" b="0" i="0" u="none" strike="noStrike" kern="1200" baseline="0" dirty="0">
                <a:solidFill>
                  <a:schemeClr val="tx1"/>
                </a:solidFill>
                <a:latin typeface="Arial" charset="0"/>
                <a:ea typeface="+mn-ea"/>
                <a:cs typeface="+mn-cs"/>
              </a:rPr>
              <a:t>Aparte algunos minutos al final de la presentación para que los presentes tengan la oportunidad de hacer preguntas, además ofrezca estar disponible después de la clase para aquellos que necesiten profundizar más en algún punto o para cualquier aclaración. </a:t>
            </a:r>
          </a:p>
          <a:p>
            <a:r>
              <a:rPr lang="en-US" sz="1200" b="1" i="0" u="none" strike="noStrike" kern="1200" baseline="0" dirty="0" err="1">
                <a:solidFill>
                  <a:schemeClr val="tx1"/>
                </a:solidFill>
                <a:latin typeface="Arial" charset="0"/>
                <a:ea typeface="+mn-ea"/>
                <a:cs typeface="+mn-cs"/>
              </a:rPr>
              <a:t>Evaluaciones</a:t>
            </a:r>
            <a:r>
              <a:rPr lang="en-US" sz="1200" b="1" i="0" u="none" strike="noStrike" kern="1200" baseline="0" dirty="0">
                <a:solidFill>
                  <a:schemeClr val="tx1"/>
                </a:solidFill>
                <a:latin typeface="Arial" charset="0"/>
                <a:ea typeface="+mn-ea"/>
                <a:cs typeface="+mn-cs"/>
              </a:rPr>
              <a:t> y </a:t>
            </a:r>
            <a:r>
              <a:rPr lang="en-US" sz="1200" b="1" i="0" u="none" strike="noStrike" kern="1200" baseline="0" dirty="0" err="1">
                <a:solidFill>
                  <a:schemeClr val="tx1"/>
                </a:solidFill>
                <a:latin typeface="Arial" charset="0"/>
                <a:ea typeface="+mn-ea"/>
                <a:cs typeface="+mn-cs"/>
              </a:rPr>
              <a:t>Certificados</a:t>
            </a:r>
            <a:r>
              <a:rPr lang="en-US" sz="1200" b="1" i="0" u="none" strike="noStrike" kern="1200" baseline="0" dirty="0">
                <a:solidFill>
                  <a:schemeClr val="tx1"/>
                </a:solidFill>
                <a:latin typeface="Arial" charset="0"/>
                <a:ea typeface="+mn-ea"/>
                <a:cs typeface="+mn-cs"/>
              </a:rPr>
              <a:t>: </a:t>
            </a:r>
            <a:endParaRPr lang="en-US" sz="1200" b="0" i="0" u="none" strike="noStrike" kern="1200" baseline="0" dirty="0">
              <a:solidFill>
                <a:schemeClr val="tx1"/>
              </a:solidFill>
              <a:latin typeface="Arial" charset="0"/>
              <a:ea typeface="+mn-ea"/>
              <a:cs typeface="+mn-cs"/>
            </a:endParaRPr>
          </a:p>
          <a:p>
            <a:r>
              <a:rPr lang="es-ES" sz="1200" b="0" i="0" u="none" strike="noStrike" kern="1200" baseline="0" dirty="0">
                <a:solidFill>
                  <a:schemeClr val="tx1"/>
                </a:solidFill>
                <a:latin typeface="Arial" charset="0"/>
                <a:ea typeface="+mn-ea"/>
                <a:cs typeface="+mn-cs"/>
              </a:rPr>
              <a:t>(</a:t>
            </a:r>
            <a:r>
              <a:rPr lang="es-ES" sz="1200" b="0" i="1" u="none" strike="noStrike" kern="1200" baseline="0" dirty="0">
                <a:solidFill>
                  <a:schemeClr val="tx1"/>
                </a:solidFill>
                <a:latin typeface="Arial" charset="0"/>
                <a:ea typeface="+mn-ea"/>
                <a:cs typeface="+mn-cs"/>
              </a:rPr>
              <a:t>A los maestros): </a:t>
            </a:r>
            <a:r>
              <a:rPr lang="es-ES" sz="1200" b="0" i="0" u="none" strike="noStrike" kern="1200" baseline="0" dirty="0">
                <a:solidFill>
                  <a:schemeClr val="tx1"/>
                </a:solidFill>
                <a:latin typeface="Arial" charset="0"/>
                <a:ea typeface="+mn-ea"/>
                <a:cs typeface="+mn-cs"/>
              </a:rPr>
              <a:t>Indique la forma en la que va a distribuir los certificados. </a:t>
            </a:r>
          </a:p>
          <a:p>
            <a:r>
              <a:rPr lang="es-ES" sz="1200" b="0" i="1" u="none" strike="noStrike" kern="1200" baseline="0" dirty="0">
                <a:solidFill>
                  <a:schemeClr val="tx1"/>
                </a:solidFill>
                <a:latin typeface="Arial" charset="0"/>
                <a:ea typeface="+mn-ea"/>
                <a:cs typeface="+mn-cs"/>
              </a:rPr>
              <a:t>(A los alumnos): “</a:t>
            </a:r>
            <a:r>
              <a:rPr lang="es-ES" sz="1200" b="0" i="0" u="none" strike="noStrike" kern="1200" baseline="0" dirty="0">
                <a:solidFill>
                  <a:schemeClr val="tx1"/>
                </a:solidFill>
                <a:latin typeface="Arial" charset="0"/>
                <a:ea typeface="+mn-ea"/>
                <a:cs typeface="+mn-cs"/>
              </a:rPr>
              <a:t>Por favor terminen y entreguen la Hoja de Evaluación que se encuentra en su paquete de Introducción.” </a:t>
            </a:r>
          </a:p>
          <a:p>
            <a:r>
              <a:rPr lang="en-US" sz="1200" b="1" i="0" u="none" strike="noStrike" kern="1200" baseline="0" dirty="0" err="1">
                <a:solidFill>
                  <a:schemeClr val="tx1"/>
                </a:solidFill>
                <a:latin typeface="Arial" charset="0"/>
                <a:ea typeface="+mn-ea"/>
                <a:cs typeface="+mn-cs"/>
              </a:rPr>
              <a:t>Oración</a:t>
            </a:r>
            <a:r>
              <a:rPr lang="en-US" sz="1200" b="1" i="0" u="none" strike="noStrike" kern="1200" baseline="0" dirty="0">
                <a:solidFill>
                  <a:schemeClr val="tx1"/>
                </a:solidFill>
                <a:latin typeface="Arial" charset="0"/>
                <a:ea typeface="+mn-ea"/>
                <a:cs typeface="+mn-cs"/>
              </a:rPr>
              <a:t> de </a:t>
            </a:r>
            <a:r>
              <a:rPr lang="en-US" sz="1200" b="1" i="0" u="none" strike="noStrike" kern="1200" baseline="0" dirty="0" err="1">
                <a:solidFill>
                  <a:schemeClr val="tx1"/>
                </a:solidFill>
                <a:latin typeface="Arial" charset="0"/>
                <a:ea typeface="+mn-ea"/>
                <a:cs typeface="+mn-cs"/>
              </a:rPr>
              <a:t>Salida</a:t>
            </a:r>
            <a:r>
              <a:rPr lang="en-US" sz="1200" b="1" i="0" u="none" strike="noStrike" kern="1200" baseline="0" dirty="0">
                <a:solidFill>
                  <a:schemeClr val="tx1"/>
                </a:solidFill>
                <a:latin typeface="Arial" charset="0"/>
                <a:ea typeface="+mn-ea"/>
                <a:cs typeface="+mn-cs"/>
              </a:rPr>
              <a:t>: </a:t>
            </a:r>
            <a:endParaRPr lang="en-US" sz="1200" b="0" i="0" u="none" strike="noStrike" kern="1200" baseline="0" dirty="0">
              <a:solidFill>
                <a:schemeClr val="tx1"/>
              </a:solidFill>
              <a:latin typeface="Arial" charset="0"/>
              <a:ea typeface="+mn-ea"/>
              <a:cs typeface="+mn-cs"/>
            </a:endParaRPr>
          </a:p>
          <a:p>
            <a:r>
              <a:rPr lang="es-ES" sz="1200" b="0" i="1" u="none" strike="noStrike" kern="1200" baseline="0" dirty="0">
                <a:solidFill>
                  <a:schemeClr val="tx1"/>
                </a:solidFill>
                <a:latin typeface="Arial" charset="0"/>
                <a:ea typeface="+mn-ea"/>
                <a:cs typeface="+mn-cs"/>
              </a:rPr>
              <a:t>Preparación: </a:t>
            </a:r>
            <a:r>
              <a:rPr lang="es-ES" sz="1200" b="0" i="0" u="none" strike="noStrike" kern="1200" baseline="0" dirty="0">
                <a:solidFill>
                  <a:schemeClr val="tx1"/>
                </a:solidFill>
                <a:latin typeface="Arial" charset="0"/>
                <a:ea typeface="+mn-ea"/>
                <a:cs typeface="+mn-cs"/>
              </a:rPr>
              <a:t>Conforme nos acercamos a nuestra oración final, les pido que tomen las manos de su amado o amada entre las suyas. Consideren las palabras de Jesús durante la parte más sagrada de la Misa. Nos dice: “Este Es Mi Cuerpo que Será entregado por vosotros”. Es un acto grandioso de generosidad el cual, como cristianos, creemos que nos ha traído nuestra salvación. Todos los que estamos casados, y los que se están preparando para casarse rezamos para alcanzar la gracia para poder dar a nuestros esposos este amor tan generoso. </a:t>
            </a:r>
          </a:p>
          <a:p>
            <a:r>
              <a:rPr lang="en-US" sz="1200" b="0" i="1" u="none" strike="noStrike" kern="1200" baseline="0" dirty="0">
                <a:solidFill>
                  <a:schemeClr val="tx1"/>
                </a:solidFill>
                <a:latin typeface="Arial" charset="0"/>
                <a:ea typeface="+mn-ea"/>
                <a:cs typeface="+mn-cs"/>
              </a:rPr>
              <a:t>OREMOS: </a:t>
            </a:r>
            <a:endParaRPr lang="en-US" sz="1200" b="0" i="0" u="none" strike="noStrike" kern="1200" baseline="0" dirty="0">
              <a:solidFill>
                <a:schemeClr val="tx1"/>
              </a:solidFill>
              <a:latin typeface="Arial" charset="0"/>
              <a:ea typeface="+mn-ea"/>
              <a:cs typeface="+mn-cs"/>
            </a:endParaRPr>
          </a:p>
          <a:p>
            <a:r>
              <a:rPr lang="es-ES" sz="1200" b="0" i="0" u="none" strike="noStrike" kern="1200" baseline="0" dirty="0">
                <a:solidFill>
                  <a:schemeClr val="tx1"/>
                </a:solidFill>
                <a:latin typeface="Arial" charset="0"/>
                <a:ea typeface="+mn-ea"/>
                <a:cs typeface="+mn-cs"/>
              </a:rPr>
              <a:t>Jesús, Tu nos entregaste Tu amor completo. Tú Te hiciste Hombre por nosotros. Naciendo en una familia Hiciste posible que el amor de una familia pudiese ser también totalmente generoso. Cuando Tu nos diste Tu Cuerpo en La Eucaristía la noche antes que moriste por nosotros, Nos enseñaste cómo habíamos de amar completamente mediante las palabras: “Este Es Mi Cuerpo que Será Entregado por vosotros”. Señor, estas parejas se preparan ahora para entregar sus cuerpos, para entregar todo su ser. Bendice el regalo que hacen de sí mismos mediante Tu regalo de Ti mismo. Manda Tu Espíritu de amor sobre ellos, para que pueda dar sus vidas el uno por el otro. Permite que este regalo se convierta en ejemplo para sus hijos, sus prójimos, para la Iglesia y para el mundo, que arde en deseos de un amor que perdure por siempre. </a:t>
            </a:r>
          </a:p>
          <a:p>
            <a:r>
              <a:rPr lang="es-ES" sz="1200" b="0" i="0" u="none" strike="noStrike" kern="1200" baseline="0" dirty="0">
                <a:solidFill>
                  <a:schemeClr val="tx1"/>
                </a:solidFill>
                <a:latin typeface="Arial" charset="0"/>
                <a:ea typeface="+mn-ea"/>
                <a:cs typeface="+mn-cs"/>
              </a:rPr>
              <a:t>Te lo pedimos, Nuestro Amado Salvador, a Ti que en unión con El Padre y El Espíritu Santo vive y reina por los siglos de los siglos. </a:t>
            </a:r>
          </a:p>
          <a:p>
            <a:r>
              <a:rPr lang="en-US" sz="1200" b="0" i="0" u="none" strike="noStrike" kern="1200" baseline="0" dirty="0" err="1">
                <a:solidFill>
                  <a:schemeClr val="tx1"/>
                </a:solidFill>
                <a:latin typeface="Arial" charset="0"/>
                <a:ea typeface="+mn-ea"/>
                <a:cs typeface="+mn-cs"/>
              </a:rPr>
              <a:t>Amén</a:t>
            </a:r>
            <a:r>
              <a:rPr lang="en-US" sz="1200" b="0" i="0" u="none" strike="noStrike" kern="1200" baseline="0">
                <a:solidFill>
                  <a:schemeClr val="tx1"/>
                </a:solidFill>
                <a:latin typeface="Arial" charset="0"/>
                <a:ea typeface="+mn-ea"/>
                <a:cs typeface="+mn-cs"/>
              </a:rPr>
              <a:t>. </a:t>
            </a:r>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E2D81630-BDBA-4EAB-82D3-058C4FFA6F12}" type="slidenum">
              <a:rPr lang="en-US" smtClean="0"/>
              <a:pPr/>
              <a:t>58</a:t>
            </a:fld>
            <a:endParaRPr lang="en-US" dirty="0"/>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p:spPr>
        <p:txBody>
          <a:bodyPr/>
          <a:lstStyle/>
          <a:p>
            <a:pPr eaLnBrk="1" hangingPunct="1"/>
            <a:endParaRPr lang="en-US" sz="100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882C35BA-5271-446A-9E6B-4D8B75366CE9}" type="slidenum">
              <a:rPr lang="en-US" smtClean="0"/>
              <a:pPr/>
              <a:t>6</a:t>
            </a:fld>
            <a:endParaRPr lang="en-US" dirty="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r>
              <a:rPr lang="es-ES" sz="1200" b="0" i="0" u="none" strike="noStrike" kern="1200" baseline="0" dirty="0">
                <a:solidFill>
                  <a:schemeClr val="tx1"/>
                </a:solidFill>
                <a:latin typeface="Arial" charset="0"/>
                <a:ea typeface="+mn-ea"/>
                <a:cs typeface="+mn-cs"/>
              </a:rPr>
              <a:t>En la segunda versión de la creación en el Génesis, Dios primero crea a Adán. </a:t>
            </a:r>
          </a:p>
          <a:p>
            <a:r>
              <a:rPr lang="es-ES" sz="1200" b="0" i="0" u="none" strike="noStrike" kern="1200" baseline="0" dirty="0">
                <a:solidFill>
                  <a:schemeClr val="tx1"/>
                </a:solidFill>
                <a:latin typeface="Arial" charset="0"/>
                <a:ea typeface="+mn-ea"/>
                <a:cs typeface="+mn-cs"/>
              </a:rPr>
              <a:t>Pero Adán tiene un problema. </a:t>
            </a:r>
          </a:p>
          <a:p>
            <a:r>
              <a:rPr lang="es-ES" sz="1200" b="0" i="0" u="none" strike="noStrike" kern="1200" baseline="0" dirty="0">
                <a:solidFill>
                  <a:schemeClr val="tx1"/>
                </a:solidFill>
                <a:latin typeface="Arial" charset="0"/>
                <a:ea typeface="+mn-ea"/>
                <a:cs typeface="+mn-cs"/>
              </a:rPr>
              <a:t>El problema de Adán es que está solo. </a:t>
            </a:r>
          </a:p>
          <a:p>
            <a:r>
              <a:rPr lang="es-ES" sz="1200" b="0" i="0" u="none" strike="noStrike" kern="1200" baseline="0" dirty="0">
                <a:solidFill>
                  <a:schemeClr val="tx1"/>
                </a:solidFill>
                <a:latin typeface="Arial" charset="0"/>
                <a:ea typeface="+mn-ea"/>
                <a:cs typeface="+mn-cs"/>
              </a:rPr>
              <a:t>Dios creó animales que son meramente creaturas con cuerpo pero sin espíritu. </a:t>
            </a:r>
          </a:p>
          <a:p>
            <a:r>
              <a:rPr lang="es-ES" sz="1200" b="0" i="0" u="none" strike="noStrike" kern="1200" baseline="0" dirty="0">
                <a:solidFill>
                  <a:schemeClr val="tx1"/>
                </a:solidFill>
                <a:latin typeface="Arial" charset="0"/>
                <a:ea typeface="+mn-ea"/>
                <a:cs typeface="+mn-cs"/>
              </a:rPr>
              <a:t>Dios también crea ángeles que son creaturas meramente espíritu sin cuerpo. </a:t>
            </a:r>
          </a:p>
          <a:p>
            <a:r>
              <a:rPr lang="es-ES" sz="1200" b="0" i="0" u="none" strike="noStrike" kern="1200" baseline="0" dirty="0">
                <a:solidFill>
                  <a:schemeClr val="tx1"/>
                </a:solidFill>
                <a:latin typeface="Arial" charset="0"/>
                <a:ea typeface="+mn-ea"/>
                <a:cs typeface="+mn-cs"/>
              </a:rPr>
              <a:t>Pero Dios hace a Adán único – el ha sido hecho con cuerpo y alma... </a:t>
            </a:r>
          </a:p>
          <a:p>
            <a:r>
              <a:rPr lang="es-ES" sz="1200" b="0" i="0" u="none" strike="noStrike" kern="1200" baseline="0" dirty="0">
                <a:solidFill>
                  <a:schemeClr val="tx1"/>
                </a:solidFill>
                <a:latin typeface="Arial" charset="0"/>
                <a:ea typeface="+mn-ea"/>
                <a:cs typeface="+mn-cs"/>
              </a:rPr>
              <a:t>Por instinto supo que estaba solo </a:t>
            </a:r>
          </a:p>
          <a:p>
            <a:r>
              <a:rPr lang="es-ES" sz="1200" b="0" i="1" u="none" strike="noStrike" kern="1200" baseline="0" dirty="0">
                <a:solidFill>
                  <a:schemeClr val="tx1"/>
                </a:solidFill>
                <a:latin typeface="Arial" charset="0"/>
                <a:ea typeface="+mn-ea"/>
                <a:cs typeface="+mn-cs"/>
              </a:rPr>
              <a:t>(Si alguno ha sentido alguna vez esta ansiedad, se ha de haber sentido un poco como Adán se sintió) </a:t>
            </a:r>
            <a:endParaRPr lang="es-ES" sz="1200" b="0" i="0" u="none" strike="noStrike" kern="1200" baseline="0" dirty="0">
              <a:solidFill>
                <a:schemeClr val="tx1"/>
              </a:solidFill>
              <a:latin typeface="Arial" charset="0"/>
              <a:ea typeface="+mn-ea"/>
              <a:cs typeface="+mn-cs"/>
            </a:endParaRPr>
          </a:p>
          <a:p>
            <a:r>
              <a:rPr lang="en-US" sz="1200" b="0" i="0" u="none" strike="noStrike" kern="1200" baseline="0" dirty="0">
                <a:solidFill>
                  <a:schemeClr val="tx1"/>
                </a:solidFill>
                <a:latin typeface="Arial" charset="0"/>
                <a:ea typeface="+mn-ea"/>
                <a:cs typeface="+mn-cs"/>
              </a:rPr>
              <a:t>(Click) </a:t>
            </a: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B80034DA-10E3-4A40-A050-9A490AFCF552}" type="slidenum">
              <a:rPr lang="en-US" smtClean="0"/>
              <a:pPr/>
              <a:t>7</a:t>
            </a:fld>
            <a:endParaRPr lang="en-US" dirty="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r>
              <a:rPr lang="es-ES" sz="1200" b="0" i="0" u="none" strike="noStrike" kern="1200" baseline="0" dirty="0">
                <a:solidFill>
                  <a:schemeClr val="tx1"/>
                </a:solidFill>
                <a:latin typeface="Arial" charset="0"/>
                <a:ea typeface="+mn-ea"/>
                <a:cs typeface="+mn-cs"/>
              </a:rPr>
              <a:t>Y entonces, Dios creó a Eva de un costado de Adán. (No de la cabeza o los pies sino de un costado) </a:t>
            </a:r>
          </a:p>
          <a:p>
            <a:r>
              <a:rPr lang="es-ES" sz="1200" b="0" i="0" u="none" strike="noStrike" kern="1200" baseline="0" dirty="0">
                <a:solidFill>
                  <a:schemeClr val="tx1"/>
                </a:solidFill>
                <a:latin typeface="Arial" charset="0"/>
                <a:ea typeface="+mn-ea"/>
                <a:cs typeface="+mn-cs"/>
              </a:rPr>
              <a:t>Esto significa que ellos están hechos del mismo cuerpo y comparten la misma naturaleza. </a:t>
            </a:r>
          </a:p>
          <a:p>
            <a:r>
              <a:rPr lang="es-ES" sz="1200" b="0" i="0" u="none" strike="noStrike" kern="1200" baseline="0" dirty="0">
                <a:solidFill>
                  <a:schemeClr val="tx1"/>
                </a:solidFill>
                <a:latin typeface="Arial" charset="0"/>
                <a:ea typeface="+mn-ea"/>
                <a:cs typeface="+mn-cs"/>
              </a:rPr>
              <a:t>Esto creo una nueva posibilidad para Adán que los animales y los ángeles no pueden proporcionar…una relación conocida como </a:t>
            </a:r>
            <a:r>
              <a:rPr lang="es-ES" sz="1200" b="1" i="0" u="none" strike="noStrike" kern="1200" baseline="0" dirty="0">
                <a:solidFill>
                  <a:schemeClr val="tx1"/>
                </a:solidFill>
                <a:latin typeface="Arial" charset="0"/>
                <a:ea typeface="+mn-ea"/>
                <a:cs typeface="+mn-cs"/>
              </a:rPr>
              <a:t>comunión. </a:t>
            </a:r>
            <a:endParaRPr lang="es-ES" sz="1200" b="0" i="0" u="none" strike="noStrike" kern="1200" baseline="0" dirty="0">
              <a:solidFill>
                <a:schemeClr val="tx1"/>
              </a:solidFill>
              <a:latin typeface="Arial" charset="0"/>
              <a:ea typeface="+mn-ea"/>
              <a:cs typeface="+mn-cs"/>
            </a:endParaRPr>
          </a:p>
          <a:p>
            <a:r>
              <a:rPr lang="es-ES" sz="1200" b="0" i="0" u="none" strike="noStrike" kern="1200" baseline="0" dirty="0">
                <a:solidFill>
                  <a:schemeClr val="tx1"/>
                </a:solidFill>
                <a:latin typeface="Arial" charset="0"/>
                <a:ea typeface="+mn-ea"/>
                <a:cs typeface="+mn-cs"/>
              </a:rPr>
              <a:t>Leemos como Adán expreso un profundo gozo al ver a Eva. (Lee el verso en la página). </a:t>
            </a:r>
          </a:p>
          <a:p>
            <a:r>
              <a:rPr lang="es-ES" sz="1200" b="0" i="1" u="none" strike="noStrike" kern="1200" baseline="0" dirty="0">
                <a:solidFill>
                  <a:schemeClr val="tx1"/>
                </a:solidFill>
                <a:latin typeface="Arial" charset="0"/>
                <a:ea typeface="+mn-ea"/>
                <a:cs typeface="+mn-cs"/>
              </a:rPr>
              <a:t>La realidad invisible que se hace visible en el sacramento del Matrimonio es de la imagen de Dios. La Imagen de Dios es una comunión y unión de entrega de amor. En efecto, Juan pablo II dice, en la Teología del Cuerpo, “El hombre refleja a Dios no tanto en el momento de la soledad como en el momento de la comunión.” </a:t>
            </a:r>
            <a:endParaRPr lang="es-ES" sz="1200" b="0" i="0" u="none" strike="noStrike" kern="1200" baseline="0" dirty="0">
              <a:solidFill>
                <a:schemeClr val="tx1"/>
              </a:solidFill>
              <a:latin typeface="Arial" charset="0"/>
              <a:ea typeface="+mn-ea"/>
              <a:cs typeface="+mn-cs"/>
            </a:endParaRPr>
          </a:p>
          <a:p>
            <a:r>
              <a:rPr lang="en-US" sz="1200" b="0" i="1" u="none" strike="noStrike" kern="1200" baseline="0" dirty="0">
                <a:solidFill>
                  <a:schemeClr val="tx1"/>
                </a:solidFill>
                <a:latin typeface="Arial" charset="0"/>
                <a:ea typeface="+mn-ea"/>
                <a:cs typeface="+mn-cs"/>
              </a:rPr>
              <a:t>(TOB) </a:t>
            </a: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18CE23B4-0EF3-48B2-B2EF-D59A515E13BC}" type="slidenum">
              <a:rPr lang="en-US" smtClean="0"/>
              <a:pPr/>
              <a:t>8</a:t>
            </a:fld>
            <a:endParaRPr lang="en-US" dirty="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r>
              <a:rPr lang="es-ES" sz="1200" b="0" i="0" u="none" strike="noStrike" kern="1200" baseline="0" dirty="0">
                <a:solidFill>
                  <a:schemeClr val="tx1"/>
                </a:solidFill>
                <a:latin typeface="Arial" charset="0"/>
                <a:ea typeface="+mn-ea"/>
                <a:cs typeface="+mn-cs"/>
              </a:rPr>
              <a:t>La razón para esto es que como católicos creemos que Dios es una Trinidad. </a:t>
            </a:r>
          </a:p>
          <a:p>
            <a:r>
              <a:rPr lang="en-US" sz="1200" b="1" i="0" u="none" strike="noStrike" kern="1200" baseline="0" dirty="0">
                <a:solidFill>
                  <a:schemeClr val="tx1"/>
                </a:solidFill>
                <a:latin typeface="Arial" charset="0"/>
                <a:ea typeface="+mn-ea"/>
                <a:cs typeface="+mn-cs"/>
              </a:rPr>
              <a:t>[click] </a:t>
            </a:r>
            <a:endParaRPr lang="en-US" sz="1200" b="0" i="0" u="none" strike="noStrike" kern="1200" baseline="0" dirty="0">
              <a:solidFill>
                <a:schemeClr val="tx1"/>
              </a:solidFill>
              <a:latin typeface="Arial" charset="0"/>
              <a:ea typeface="+mn-ea"/>
              <a:cs typeface="+mn-cs"/>
            </a:endParaRPr>
          </a:p>
          <a:p>
            <a:r>
              <a:rPr lang="es-ES" sz="1200" b="0" i="0" u="none" strike="noStrike" kern="1200" baseline="0" dirty="0">
                <a:solidFill>
                  <a:schemeClr val="tx1"/>
                </a:solidFill>
                <a:latin typeface="Arial" charset="0"/>
                <a:ea typeface="+mn-ea"/>
                <a:cs typeface="+mn-cs"/>
              </a:rPr>
              <a:t>El Padre se derrama en El Hijo como un regalo y </a:t>
            </a:r>
          </a:p>
          <a:p>
            <a:r>
              <a:rPr lang="es-ES" sz="1200" b="0" i="0" u="none" strike="noStrike" kern="1200" baseline="0" dirty="0">
                <a:solidFill>
                  <a:schemeClr val="tx1"/>
                </a:solidFill>
                <a:latin typeface="Arial" charset="0"/>
                <a:ea typeface="+mn-ea"/>
                <a:cs typeface="+mn-cs"/>
              </a:rPr>
              <a:t>El hijo se derrama en El Padre como un regalo y </a:t>
            </a:r>
          </a:p>
          <a:p>
            <a:r>
              <a:rPr lang="es-ES" sz="1200" b="0" i="0" u="none" strike="noStrike" kern="1200" baseline="0" dirty="0">
                <a:solidFill>
                  <a:schemeClr val="tx1"/>
                </a:solidFill>
                <a:latin typeface="Arial" charset="0"/>
                <a:ea typeface="+mn-ea"/>
                <a:cs typeface="+mn-cs"/>
              </a:rPr>
              <a:t>El Espíritu Santo brota como el fruto del amor del don de sí mismos. </a:t>
            </a:r>
          </a:p>
          <a:p>
            <a:r>
              <a:rPr lang="en-US" sz="1200" b="1" i="0" u="none" strike="noStrike" kern="1200" baseline="0" dirty="0">
                <a:solidFill>
                  <a:schemeClr val="tx1"/>
                </a:solidFill>
                <a:latin typeface="Arial" charset="0"/>
                <a:ea typeface="+mn-ea"/>
                <a:cs typeface="+mn-cs"/>
              </a:rPr>
              <a:t>[click] </a:t>
            </a:r>
            <a:endParaRPr lang="en-US" sz="1200" b="0" i="0" u="none" strike="noStrike" kern="1200" baseline="0" dirty="0">
              <a:solidFill>
                <a:schemeClr val="tx1"/>
              </a:solidFill>
              <a:latin typeface="Arial" charset="0"/>
              <a:ea typeface="+mn-ea"/>
              <a:cs typeface="+mn-cs"/>
            </a:endParaRPr>
          </a:p>
          <a:p>
            <a:r>
              <a:rPr lang="es-ES" sz="1200" b="0" i="0" u="none" strike="noStrike" kern="1200" baseline="0" dirty="0">
                <a:solidFill>
                  <a:schemeClr val="tx1"/>
                </a:solidFill>
                <a:latin typeface="Arial" charset="0"/>
                <a:ea typeface="+mn-ea"/>
                <a:cs typeface="+mn-cs"/>
              </a:rPr>
              <a:t>Dios es…Una unión y Comunión del don de amor fructífero de sí mismos. </a:t>
            </a:r>
          </a:p>
          <a:p>
            <a:r>
              <a:rPr lang="es-ES" sz="1200" b="0" i="0" u="none" strike="noStrike" kern="1200" baseline="0" dirty="0">
                <a:solidFill>
                  <a:schemeClr val="tx1"/>
                </a:solidFill>
                <a:latin typeface="Arial" charset="0"/>
                <a:ea typeface="+mn-ea"/>
                <a:cs typeface="+mn-cs"/>
              </a:rPr>
              <a:t>A través del Sacramento del Matrimonio vemos a la imagen de Dios como La Trinidad. </a:t>
            </a:r>
          </a:p>
          <a:p>
            <a:r>
              <a:rPr lang="es-ES" sz="1200" b="0" i="0" u="none" strike="noStrike" kern="1200" baseline="0" dirty="0">
                <a:solidFill>
                  <a:schemeClr val="tx1"/>
                </a:solidFill>
                <a:latin typeface="Arial" charset="0"/>
                <a:ea typeface="+mn-ea"/>
                <a:cs typeface="+mn-cs"/>
              </a:rPr>
              <a:t>La realidad visible del Sacramento del matrimonio es que el esposo se derrama en amor total hacia su esposa y la esposa se derrama en amor total hacia su esposo y los niños brotan (algunas veces) de su amor fructífero y total. </a:t>
            </a:r>
          </a:p>
          <a:p>
            <a:endParaRPr lang="es-ES" sz="1200" b="1" i="0" u="none" strike="noStrike" kern="1200" baseline="0" dirty="0">
              <a:solidFill>
                <a:schemeClr val="tx1"/>
              </a:solidFill>
              <a:latin typeface="Arial" charset="0"/>
              <a:ea typeface="+mn-ea"/>
              <a:cs typeface="+mn-cs"/>
            </a:endParaRPr>
          </a:p>
          <a:p>
            <a:r>
              <a:rPr lang="es-ES" sz="1200" b="1" i="0" u="none" strike="noStrike" kern="1200" baseline="0" dirty="0">
                <a:solidFill>
                  <a:schemeClr val="tx1"/>
                </a:solidFill>
                <a:latin typeface="Arial" charset="0"/>
                <a:ea typeface="+mn-ea"/>
                <a:cs typeface="+mn-cs"/>
              </a:rPr>
              <a:t>Esto significa que “ El hombre está llamado a existir ‘para’ otros, para ser un regalo” (JPII, “Sobre la Dignidad y vocación de la Mujer”) </a:t>
            </a:r>
            <a:endParaRPr lang="es-ES" sz="1200" b="0" i="0" u="none" strike="noStrike" kern="1200" baseline="0" dirty="0">
              <a:solidFill>
                <a:schemeClr val="tx1"/>
              </a:solidFill>
              <a:latin typeface="Arial" charset="0"/>
              <a:ea typeface="+mn-ea"/>
              <a:cs typeface="+mn-cs"/>
            </a:endParaRPr>
          </a:p>
          <a:p>
            <a:r>
              <a:rPr lang="es-ES" sz="1200" b="1" i="0" u="none" strike="noStrike" kern="1200" baseline="0" dirty="0">
                <a:solidFill>
                  <a:schemeClr val="tx1"/>
                </a:solidFill>
                <a:latin typeface="Arial" charset="0"/>
                <a:ea typeface="+mn-ea"/>
                <a:cs typeface="+mn-cs"/>
              </a:rPr>
              <a:t>Recuerda: nosotros decimos que podemos aprender algo acerca de Dios de nuestra “masculinidad” y “feminidad”. </a:t>
            </a:r>
          </a:p>
          <a:p>
            <a:endParaRPr lang="es-ES" sz="1200" b="0" i="0" u="none" strike="noStrike" kern="1200" baseline="0" dirty="0">
              <a:solidFill>
                <a:schemeClr val="tx1"/>
              </a:solidFill>
              <a:latin typeface="Arial" charset="0"/>
              <a:ea typeface="+mn-ea"/>
              <a:cs typeface="+mn-cs"/>
            </a:endParaRPr>
          </a:p>
          <a:p>
            <a:r>
              <a:rPr lang="es-ES" sz="1200" b="0" i="0" u="none" strike="noStrike" kern="1200" baseline="0" dirty="0">
                <a:solidFill>
                  <a:schemeClr val="tx1"/>
                </a:solidFill>
                <a:latin typeface="Arial" charset="0"/>
                <a:ea typeface="+mn-ea"/>
                <a:cs typeface="+mn-cs"/>
              </a:rPr>
              <a:t>Lo que aprendemos es que hemos sido hecho de esta manera para ser una unión &amp; comunión a través del don sincero de sí mismos, con nuestros cuerpos y almas. El matrimonio es una de las formas humanas más profundas que pueden ser imagen de Dios. </a:t>
            </a:r>
          </a:p>
          <a:p>
            <a:r>
              <a:rPr lang="es-ES" sz="1200" b="0" i="0" u="none" strike="noStrike" kern="1200" baseline="0" dirty="0">
                <a:solidFill>
                  <a:schemeClr val="tx1"/>
                </a:solidFill>
                <a:latin typeface="Arial" charset="0"/>
                <a:ea typeface="+mn-ea"/>
                <a:cs typeface="+mn-cs"/>
              </a:rPr>
              <a:t>¿Cómo haces esto realmente? ¿Cómo te conviertes en un regalo a otra persona? Nuestra naturaleza caída no hace esto algo fácil. Esta es una razón por la cual sustituimos cosas por el don de nosotros mismos. </a:t>
            </a:r>
            <a:endParaRPr lang="en-US" b="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6A4E2310-9F15-43C1-A087-566883DA035C}" type="slidenum">
              <a:rPr lang="en-US" smtClean="0"/>
              <a:pPr/>
              <a:t>9</a:t>
            </a:fld>
            <a:endParaRPr lang="en-US" dirty="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r>
              <a:rPr lang="es-ES" sz="1200" b="0" i="0" u="none" strike="noStrike" kern="1200" baseline="0" dirty="0">
                <a:solidFill>
                  <a:schemeClr val="tx1"/>
                </a:solidFill>
                <a:latin typeface="Arial" charset="0"/>
                <a:ea typeface="+mn-ea"/>
                <a:cs typeface="+mn-cs"/>
              </a:rPr>
              <a:t>No era tan difícil, antes del pecado original, había una unidad perfecta, una armonía perfecta entre el cuerpo y el alma. Nuestro espíritu, alma, voluntad, emociones y cuerpo estaban todos cooperando uno con otro. De esta manera, experimentábamos el gozo perfecto. </a:t>
            </a:r>
          </a:p>
          <a:p>
            <a:r>
              <a:rPr lang="en-US" sz="1200" b="0" i="0" u="none" strike="noStrike" kern="1200" baseline="0" dirty="0">
                <a:solidFill>
                  <a:schemeClr val="tx1"/>
                </a:solidFill>
                <a:latin typeface="Arial" charset="0"/>
                <a:ea typeface="+mn-ea"/>
                <a:cs typeface="+mn-cs"/>
              </a:rPr>
              <a:t>Pero… </a:t>
            </a:r>
          </a:p>
          <a:p>
            <a:r>
              <a:rPr lang="en-US" sz="1200" b="0" i="0" u="none" strike="noStrike" kern="1200" baseline="0" dirty="0">
                <a:solidFill>
                  <a:schemeClr val="tx1"/>
                </a:solidFill>
                <a:latin typeface="Arial" charset="0"/>
                <a:ea typeface="+mn-ea"/>
                <a:cs typeface="+mn-cs"/>
              </a:rPr>
              <a:t>[</a:t>
            </a:r>
            <a:r>
              <a:rPr lang="en-US" sz="1200" b="1" i="0" u="none" strike="noStrike" kern="1200" baseline="0" dirty="0">
                <a:solidFill>
                  <a:schemeClr val="tx1"/>
                </a:solidFill>
                <a:latin typeface="Arial" charset="0"/>
                <a:ea typeface="+mn-ea"/>
                <a:cs typeface="+mn-cs"/>
              </a:rPr>
              <a:t>click</a:t>
            </a:r>
            <a:r>
              <a:rPr lang="en-US" sz="1200" b="0" i="0" u="none" strike="noStrike" kern="1200" baseline="0" dirty="0">
                <a:solidFill>
                  <a:schemeClr val="tx1"/>
                </a:solidFill>
                <a:latin typeface="Arial" charset="0"/>
                <a:ea typeface="+mn-ea"/>
                <a:cs typeface="+mn-cs"/>
              </a:rPr>
              <a:t>] </a:t>
            </a:r>
          </a:p>
          <a:p>
            <a:r>
              <a:rPr lang="es-ES" sz="1200" b="0" i="0" u="none" strike="noStrike" kern="1200" baseline="0" dirty="0">
                <a:solidFill>
                  <a:schemeClr val="tx1"/>
                </a:solidFill>
                <a:latin typeface="Arial" charset="0"/>
                <a:ea typeface="+mn-ea"/>
                <a:cs typeface="+mn-cs"/>
              </a:rPr>
              <a:t>El pecado original crea una ruptura entre nuestro corazón y nuestra mente, nuestra alma y nuestro cuerpo. En lugar de ver a la persona como alguien a la que podemos darnos, nuestra naturaleza caída nos lleva a ver a los otros como “objetos” que podemos usar para satisfacer nuestros deseos. </a:t>
            </a:r>
          </a:p>
          <a:p>
            <a:r>
              <a:rPr lang="es-ES" sz="1200" b="0" i="1" u="none" strike="noStrike" kern="1200" baseline="0" dirty="0">
                <a:solidFill>
                  <a:schemeClr val="tx1"/>
                </a:solidFill>
                <a:latin typeface="Arial" charset="0"/>
                <a:ea typeface="+mn-ea"/>
                <a:cs typeface="+mn-cs"/>
              </a:rPr>
              <a:t>Papa Juan Pablo II dijo en su libro Amor y Respetabilidad lo contrario del amor es odio…es utilizar. </a:t>
            </a:r>
            <a:endParaRPr lang="es-ES" sz="1200" b="0" i="0" u="none" strike="noStrike" kern="1200" baseline="0" dirty="0">
              <a:solidFill>
                <a:schemeClr val="tx1"/>
              </a:solidFill>
              <a:latin typeface="Arial" charset="0"/>
              <a:ea typeface="+mn-ea"/>
              <a:cs typeface="+mn-cs"/>
            </a:endParaRPr>
          </a:p>
          <a:p>
            <a:r>
              <a:rPr lang="es-ES" sz="1200" b="0" i="0" u="none" strike="noStrike" kern="1200" baseline="0" dirty="0">
                <a:solidFill>
                  <a:schemeClr val="tx1"/>
                </a:solidFill>
                <a:latin typeface="Arial" charset="0"/>
                <a:ea typeface="+mn-ea"/>
                <a:cs typeface="+mn-cs"/>
              </a:rPr>
              <a:t>Todos hemos experimentados esta realidad… </a:t>
            </a:r>
            <a:r>
              <a:rPr lang="es-ES" sz="1200" b="0" i="1" u="none" strike="noStrike" kern="1200" baseline="0" dirty="0">
                <a:solidFill>
                  <a:schemeClr val="tx1"/>
                </a:solidFill>
                <a:latin typeface="Arial" charset="0"/>
                <a:ea typeface="+mn-ea"/>
                <a:cs typeface="+mn-cs"/>
              </a:rPr>
              <a:t>(Ejemplos: los hombres han mal usado su fuerza para dominar a las mujeres; las mujeres han mal utilizado el sexo para manipular a los hombres) </a:t>
            </a:r>
            <a:endParaRPr lang="es-ES" sz="1200" b="0" i="0" u="none" strike="noStrike" kern="1200" baseline="0" dirty="0">
              <a:solidFill>
                <a:schemeClr val="tx1"/>
              </a:solidFill>
              <a:latin typeface="Arial" charset="0"/>
              <a:ea typeface="+mn-ea"/>
              <a:cs typeface="+mn-cs"/>
            </a:endParaRPr>
          </a:p>
          <a:p>
            <a:r>
              <a:rPr lang="es-ES" sz="1200" b="0" i="0" u="none" strike="noStrike" kern="1200" baseline="0" dirty="0">
                <a:solidFill>
                  <a:schemeClr val="tx1"/>
                </a:solidFill>
                <a:latin typeface="Arial" charset="0"/>
                <a:ea typeface="+mn-ea"/>
                <a:cs typeface="+mn-cs"/>
              </a:rPr>
              <a:t>En este estado de ser no se puede lograr la felicidad: no podremos ser imágenes del amor que se entrega y da su ser totalmente. </a:t>
            </a:r>
            <a:endParaRPr lang="en-US" sz="1000" i="1"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en-US"/>
              <a:t>Click to edit Master title style</a:t>
            </a:r>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4" name="Date Placeholder 13"/>
          <p:cNvSpPr>
            <a:spLocks noGrp="1"/>
          </p:cNvSpPr>
          <p:nvPr>
            <p:ph type="dt" sz="half" idx="10"/>
          </p:nvPr>
        </p:nvSpPr>
        <p:spPr/>
        <p:txBody>
          <a:bodyPr/>
          <a:lstStyle>
            <a:lvl1pPr>
              <a:defRPr/>
            </a:lvl1pPr>
          </a:lstStyle>
          <a:p>
            <a:pPr>
              <a:defRPr/>
            </a:pPr>
            <a:endParaRPr lang="en-US" dirty="0"/>
          </a:p>
        </p:txBody>
      </p:sp>
      <p:sp>
        <p:nvSpPr>
          <p:cNvPr id="5" name="Footer Placeholder 2"/>
          <p:cNvSpPr>
            <a:spLocks noGrp="1"/>
          </p:cNvSpPr>
          <p:nvPr>
            <p:ph type="ftr" sz="quarter" idx="11"/>
          </p:nvPr>
        </p:nvSpPr>
        <p:spPr/>
        <p:txBody>
          <a:bodyPr/>
          <a:lstStyle>
            <a:lvl1pPr>
              <a:defRPr/>
            </a:lvl1pPr>
          </a:lstStyle>
          <a:p>
            <a:pPr>
              <a:defRPr/>
            </a:pPr>
            <a:endParaRPr lang="en-US" dirty="0"/>
          </a:p>
        </p:txBody>
      </p:sp>
      <p:sp>
        <p:nvSpPr>
          <p:cNvPr id="6" name="Slide Number Placeholder 22"/>
          <p:cNvSpPr>
            <a:spLocks noGrp="1"/>
          </p:cNvSpPr>
          <p:nvPr>
            <p:ph type="sldNum" sz="quarter" idx="12"/>
          </p:nvPr>
        </p:nvSpPr>
        <p:spPr/>
        <p:txBody>
          <a:bodyPr/>
          <a:lstStyle>
            <a:lvl1pPr>
              <a:defRPr/>
            </a:lvl1pPr>
          </a:lstStyle>
          <a:p>
            <a:pPr>
              <a:defRPr/>
            </a:pPr>
            <a:fld id="{176A1EE4-C9EA-4358-AE16-DF398B4AF763}" type="slidenum">
              <a:rPr lang="en-US"/>
              <a:pPr>
                <a:defRPr/>
              </a:pPr>
              <a:t>‹#›</a:t>
            </a:fld>
            <a:endParaRPr lang="en-US" dirty="0"/>
          </a:p>
        </p:txBody>
      </p:sp>
    </p:spTree>
  </p:cSld>
  <p:clrMapOvr>
    <a:masterClrMapping/>
  </p:clrMapOvr>
  <p:transition spd="slow" advClick="0" advTm="600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dirty="0"/>
          </a:p>
        </p:txBody>
      </p:sp>
      <p:sp>
        <p:nvSpPr>
          <p:cNvPr id="5" name="Footer Placeholder 2"/>
          <p:cNvSpPr>
            <a:spLocks noGrp="1"/>
          </p:cNvSpPr>
          <p:nvPr>
            <p:ph type="ftr" sz="quarter" idx="11"/>
          </p:nvPr>
        </p:nvSpPr>
        <p:spPr/>
        <p:txBody>
          <a:bodyPr/>
          <a:lstStyle>
            <a:lvl1pPr>
              <a:defRPr/>
            </a:lvl1pPr>
          </a:lstStyle>
          <a:p>
            <a:pPr>
              <a:defRPr/>
            </a:pPr>
            <a:endParaRPr lang="en-US" dirty="0"/>
          </a:p>
        </p:txBody>
      </p:sp>
      <p:sp>
        <p:nvSpPr>
          <p:cNvPr id="6" name="Slide Number Placeholder 22"/>
          <p:cNvSpPr>
            <a:spLocks noGrp="1"/>
          </p:cNvSpPr>
          <p:nvPr>
            <p:ph type="sldNum" sz="quarter" idx="12"/>
          </p:nvPr>
        </p:nvSpPr>
        <p:spPr/>
        <p:txBody>
          <a:bodyPr/>
          <a:lstStyle>
            <a:lvl1pPr>
              <a:defRPr/>
            </a:lvl1pPr>
          </a:lstStyle>
          <a:p>
            <a:pPr>
              <a:defRPr/>
            </a:pPr>
            <a:fld id="{90B0BD21-2B08-4CCC-A56B-8A5706725560}" type="slidenum">
              <a:rPr lang="en-US"/>
              <a:pPr>
                <a:defRPr/>
              </a:pPr>
              <a:t>‹#›</a:t>
            </a:fld>
            <a:endParaRPr lang="en-US" dirty="0"/>
          </a:p>
        </p:txBody>
      </p:sp>
    </p:spTree>
  </p:cSld>
  <p:clrMapOvr>
    <a:masterClrMapping/>
  </p:clrMapOvr>
  <p:transition spd="slow" advClick="0" advTm="600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dirty="0"/>
          </a:p>
        </p:txBody>
      </p:sp>
      <p:sp>
        <p:nvSpPr>
          <p:cNvPr id="5" name="Footer Placeholder 2"/>
          <p:cNvSpPr>
            <a:spLocks noGrp="1"/>
          </p:cNvSpPr>
          <p:nvPr>
            <p:ph type="ftr" sz="quarter" idx="11"/>
          </p:nvPr>
        </p:nvSpPr>
        <p:spPr/>
        <p:txBody>
          <a:bodyPr/>
          <a:lstStyle>
            <a:lvl1pPr>
              <a:defRPr/>
            </a:lvl1pPr>
          </a:lstStyle>
          <a:p>
            <a:pPr>
              <a:defRPr/>
            </a:pPr>
            <a:endParaRPr lang="en-US" dirty="0"/>
          </a:p>
        </p:txBody>
      </p:sp>
      <p:sp>
        <p:nvSpPr>
          <p:cNvPr id="6" name="Slide Number Placeholder 22"/>
          <p:cNvSpPr>
            <a:spLocks noGrp="1"/>
          </p:cNvSpPr>
          <p:nvPr>
            <p:ph type="sldNum" sz="quarter" idx="12"/>
          </p:nvPr>
        </p:nvSpPr>
        <p:spPr/>
        <p:txBody>
          <a:bodyPr/>
          <a:lstStyle>
            <a:lvl1pPr>
              <a:defRPr/>
            </a:lvl1pPr>
          </a:lstStyle>
          <a:p>
            <a:pPr>
              <a:defRPr/>
            </a:pPr>
            <a:fld id="{A062872C-2400-4A48-8600-E972BA0E434C}" type="slidenum">
              <a:rPr lang="en-US"/>
              <a:pPr>
                <a:defRPr/>
              </a:pPr>
              <a:t>‹#›</a:t>
            </a:fld>
            <a:endParaRPr lang="en-US" dirty="0"/>
          </a:p>
        </p:txBody>
      </p:sp>
    </p:spTree>
  </p:cSld>
  <p:clrMapOvr>
    <a:masterClrMapping/>
  </p:clrMapOvr>
  <p:transition spd="slow" advClick="0" advTm="600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13"/>
          <p:cNvSpPr>
            <a:spLocks noGrp="1"/>
          </p:cNvSpPr>
          <p:nvPr>
            <p:ph type="dt" sz="half" idx="10"/>
          </p:nvPr>
        </p:nvSpPr>
        <p:spPr/>
        <p:txBody>
          <a:bodyPr/>
          <a:lstStyle>
            <a:lvl1pPr>
              <a:defRPr/>
            </a:lvl1pPr>
          </a:lstStyle>
          <a:p>
            <a:pPr>
              <a:defRPr/>
            </a:pPr>
            <a:endParaRPr lang="en-US" dirty="0"/>
          </a:p>
        </p:txBody>
      </p:sp>
      <p:sp>
        <p:nvSpPr>
          <p:cNvPr id="4" name="Footer Placeholder 2"/>
          <p:cNvSpPr>
            <a:spLocks noGrp="1"/>
          </p:cNvSpPr>
          <p:nvPr>
            <p:ph type="ftr" sz="quarter" idx="11"/>
          </p:nvPr>
        </p:nvSpPr>
        <p:spPr/>
        <p:txBody>
          <a:bodyPr/>
          <a:lstStyle>
            <a:lvl1pPr>
              <a:defRPr/>
            </a:lvl1pPr>
          </a:lstStyle>
          <a:p>
            <a:pPr>
              <a:defRPr/>
            </a:pPr>
            <a:endParaRPr lang="en-US" dirty="0"/>
          </a:p>
        </p:txBody>
      </p:sp>
      <p:sp>
        <p:nvSpPr>
          <p:cNvPr id="5" name="Slide Number Placeholder 22"/>
          <p:cNvSpPr>
            <a:spLocks noGrp="1"/>
          </p:cNvSpPr>
          <p:nvPr>
            <p:ph type="sldNum" sz="quarter" idx="12"/>
          </p:nvPr>
        </p:nvSpPr>
        <p:spPr/>
        <p:txBody>
          <a:bodyPr/>
          <a:lstStyle>
            <a:lvl1pPr>
              <a:defRPr/>
            </a:lvl1pPr>
          </a:lstStyle>
          <a:p>
            <a:pPr>
              <a:defRPr/>
            </a:pPr>
            <a:fld id="{7EF524D3-1663-4E40-9889-97B855ECE61A}" type="slidenum">
              <a:rPr lang="en-US"/>
              <a:pPr>
                <a:defRPr/>
              </a:pPr>
              <a:t>‹#›</a:t>
            </a:fld>
            <a:endParaRPr lang="en-US" dirty="0"/>
          </a:p>
        </p:txBody>
      </p:sp>
    </p:spTree>
  </p:cSld>
  <p:clrMapOvr>
    <a:masterClrMapping/>
  </p:clrMapOvr>
  <p:transition spd="slow" advClick="0" advTm="6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en-US"/>
              <a:t>Click to edit Master title style</a:t>
            </a:r>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4" name="Date Placeholder 13"/>
          <p:cNvSpPr>
            <a:spLocks noGrp="1"/>
          </p:cNvSpPr>
          <p:nvPr>
            <p:ph type="dt" sz="half" idx="10"/>
          </p:nvPr>
        </p:nvSpPr>
        <p:spPr/>
        <p:txBody>
          <a:bodyPr/>
          <a:lstStyle>
            <a:lvl1pPr>
              <a:defRPr/>
            </a:lvl1pPr>
          </a:lstStyle>
          <a:p>
            <a:pPr>
              <a:defRPr/>
            </a:pPr>
            <a:endParaRPr lang="en-US" dirty="0"/>
          </a:p>
        </p:txBody>
      </p:sp>
      <p:sp>
        <p:nvSpPr>
          <p:cNvPr id="5" name="Footer Placeholder 2"/>
          <p:cNvSpPr>
            <a:spLocks noGrp="1"/>
          </p:cNvSpPr>
          <p:nvPr>
            <p:ph type="ftr" sz="quarter" idx="11"/>
          </p:nvPr>
        </p:nvSpPr>
        <p:spPr/>
        <p:txBody>
          <a:bodyPr/>
          <a:lstStyle>
            <a:lvl1pPr>
              <a:defRPr/>
            </a:lvl1pPr>
          </a:lstStyle>
          <a:p>
            <a:pPr>
              <a:defRPr/>
            </a:pPr>
            <a:endParaRPr lang="en-US" dirty="0"/>
          </a:p>
        </p:txBody>
      </p:sp>
      <p:sp>
        <p:nvSpPr>
          <p:cNvPr id="6" name="Slide Number Placeholder 22"/>
          <p:cNvSpPr>
            <a:spLocks noGrp="1"/>
          </p:cNvSpPr>
          <p:nvPr>
            <p:ph type="sldNum" sz="quarter" idx="12"/>
          </p:nvPr>
        </p:nvSpPr>
        <p:spPr/>
        <p:txBody>
          <a:bodyPr/>
          <a:lstStyle>
            <a:lvl1pPr>
              <a:defRPr/>
            </a:lvl1pPr>
          </a:lstStyle>
          <a:p>
            <a:pPr>
              <a:defRPr/>
            </a:pPr>
            <a:fld id="{81E75D07-B2DE-4620-BBDF-61BB866F800F}" type="slidenum">
              <a:rPr lang="en-US"/>
              <a:pPr>
                <a:defRPr/>
              </a:pPr>
              <a:t>‹#›</a:t>
            </a:fld>
            <a:endParaRPr lang="en-US" dirty="0"/>
          </a:p>
        </p:txBody>
      </p:sp>
    </p:spTree>
  </p:cSld>
  <p:clrMapOvr>
    <a:masterClrMapping/>
  </p:clrMapOvr>
  <p:transition spd="slow" advClick="0" advTm="600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dirty="0"/>
          </a:p>
        </p:txBody>
      </p:sp>
      <p:sp>
        <p:nvSpPr>
          <p:cNvPr id="5" name="Footer Placeholder 2"/>
          <p:cNvSpPr>
            <a:spLocks noGrp="1"/>
          </p:cNvSpPr>
          <p:nvPr>
            <p:ph type="ftr" sz="quarter" idx="11"/>
          </p:nvPr>
        </p:nvSpPr>
        <p:spPr/>
        <p:txBody>
          <a:bodyPr/>
          <a:lstStyle>
            <a:lvl1pPr>
              <a:defRPr/>
            </a:lvl1pPr>
          </a:lstStyle>
          <a:p>
            <a:pPr>
              <a:defRPr/>
            </a:pPr>
            <a:endParaRPr lang="en-US" dirty="0"/>
          </a:p>
        </p:txBody>
      </p:sp>
      <p:sp>
        <p:nvSpPr>
          <p:cNvPr id="6" name="Slide Number Placeholder 22"/>
          <p:cNvSpPr>
            <a:spLocks noGrp="1"/>
          </p:cNvSpPr>
          <p:nvPr>
            <p:ph type="sldNum" sz="quarter" idx="12"/>
          </p:nvPr>
        </p:nvSpPr>
        <p:spPr/>
        <p:txBody>
          <a:bodyPr/>
          <a:lstStyle>
            <a:lvl1pPr>
              <a:defRPr/>
            </a:lvl1pPr>
          </a:lstStyle>
          <a:p>
            <a:pPr>
              <a:defRPr/>
            </a:pPr>
            <a:fld id="{7CEF730E-7E5C-403A-98B7-D83B42CCBD93}" type="slidenum">
              <a:rPr lang="en-US"/>
              <a:pPr>
                <a:defRPr/>
              </a:pPr>
              <a:t>‹#›</a:t>
            </a:fld>
            <a:endParaRPr lang="en-US" dirty="0"/>
          </a:p>
        </p:txBody>
      </p:sp>
    </p:spTree>
  </p:cSld>
  <p:clrMapOvr>
    <a:masterClrMapping/>
  </p:clrMapOvr>
  <p:transition spd="slow" advClick="0" advTm="6000">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1600200" y="2507786"/>
            <a:ext cx="7086600" cy="1509712"/>
          </a:xfrm>
        </p:spPr>
        <p:txBody>
          <a:bodyPr/>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4A5F08A2-8AA1-4F46-8E8A-B00B80730031}" type="slidenum">
              <a:rPr lang="en-US"/>
              <a:pPr>
                <a:defRPr/>
              </a:pPr>
              <a:t>‹#›</a:t>
            </a:fld>
            <a:endParaRPr lang="en-US" dirty="0"/>
          </a:p>
        </p:txBody>
      </p:sp>
    </p:spTree>
  </p:cSld>
  <p:clrMapOvr>
    <a:overrideClrMapping bg1="dk1" tx1="lt1" bg2="dk2" tx2="lt2" accent1="accent1" accent2="accent2" accent3="accent3" accent4="accent4" accent5="accent5" accent6="accent6" hlink="hlink" folHlink="folHlink"/>
  </p:clrMapOvr>
  <p:transition spd="slow" advClick="0" advTm="6000">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dirty="0"/>
          </a:p>
        </p:txBody>
      </p:sp>
      <p:sp>
        <p:nvSpPr>
          <p:cNvPr id="6" name="Footer Placeholder 2"/>
          <p:cNvSpPr>
            <a:spLocks noGrp="1"/>
          </p:cNvSpPr>
          <p:nvPr>
            <p:ph type="ftr" sz="quarter" idx="11"/>
          </p:nvPr>
        </p:nvSpPr>
        <p:spPr/>
        <p:txBody>
          <a:bodyPr/>
          <a:lstStyle>
            <a:lvl1pPr>
              <a:defRPr/>
            </a:lvl1pPr>
          </a:lstStyle>
          <a:p>
            <a:pPr>
              <a:defRPr/>
            </a:pPr>
            <a:endParaRPr lang="en-US" dirty="0"/>
          </a:p>
        </p:txBody>
      </p:sp>
      <p:sp>
        <p:nvSpPr>
          <p:cNvPr id="7" name="Slide Number Placeholder 22"/>
          <p:cNvSpPr>
            <a:spLocks noGrp="1"/>
          </p:cNvSpPr>
          <p:nvPr>
            <p:ph type="sldNum" sz="quarter" idx="12"/>
          </p:nvPr>
        </p:nvSpPr>
        <p:spPr/>
        <p:txBody>
          <a:bodyPr/>
          <a:lstStyle>
            <a:lvl1pPr>
              <a:defRPr/>
            </a:lvl1pPr>
          </a:lstStyle>
          <a:p>
            <a:pPr>
              <a:defRPr/>
            </a:pPr>
            <a:fld id="{E752339C-43E2-4109-9C64-14200EE1557D}" type="slidenum">
              <a:rPr lang="en-US"/>
              <a:pPr>
                <a:defRPr/>
              </a:pPr>
              <a:t>‹#›</a:t>
            </a:fld>
            <a:endParaRPr lang="en-US" dirty="0"/>
          </a:p>
        </p:txBody>
      </p:sp>
    </p:spTree>
  </p:cSld>
  <p:clrMapOvr>
    <a:masterClrMapping/>
  </p:clrMapOvr>
  <p:transition spd="slow" advClick="0" advTm="6000">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3"/>
          <p:cNvSpPr>
            <a:spLocks noGrp="1"/>
          </p:cNvSpPr>
          <p:nvPr>
            <p:ph type="dt" sz="half" idx="10"/>
          </p:nvPr>
        </p:nvSpPr>
        <p:spPr/>
        <p:txBody>
          <a:bodyPr/>
          <a:lstStyle>
            <a:lvl1pPr>
              <a:defRPr/>
            </a:lvl1pPr>
          </a:lstStyle>
          <a:p>
            <a:pPr>
              <a:defRPr/>
            </a:pPr>
            <a:endParaRPr lang="en-US" dirty="0"/>
          </a:p>
        </p:txBody>
      </p:sp>
      <p:sp>
        <p:nvSpPr>
          <p:cNvPr id="8" name="Footer Placeholder 2"/>
          <p:cNvSpPr>
            <a:spLocks noGrp="1"/>
          </p:cNvSpPr>
          <p:nvPr>
            <p:ph type="ftr" sz="quarter" idx="11"/>
          </p:nvPr>
        </p:nvSpPr>
        <p:spPr/>
        <p:txBody>
          <a:bodyPr/>
          <a:lstStyle>
            <a:lvl1pPr>
              <a:defRPr/>
            </a:lvl1pPr>
          </a:lstStyle>
          <a:p>
            <a:pPr>
              <a:defRPr/>
            </a:pPr>
            <a:endParaRPr lang="en-US" dirty="0"/>
          </a:p>
        </p:txBody>
      </p:sp>
      <p:sp>
        <p:nvSpPr>
          <p:cNvPr id="9" name="Slide Number Placeholder 22"/>
          <p:cNvSpPr>
            <a:spLocks noGrp="1"/>
          </p:cNvSpPr>
          <p:nvPr>
            <p:ph type="sldNum" sz="quarter" idx="12"/>
          </p:nvPr>
        </p:nvSpPr>
        <p:spPr/>
        <p:txBody>
          <a:bodyPr/>
          <a:lstStyle>
            <a:lvl1pPr>
              <a:defRPr/>
            </a:lvl1pPr>
          </a:lstStyle>
          <a:p>
            <a:pPr>
              <a:defRPr/>
            </a:pPr>
            <a:fld id="{0FC22DA1-2DF1-4BCD-A766-C484C9221D04}" type="slidenum">
              <a:rPr lang="en-US"/>
              <a:pPr>
                <a:defRPr/>
              </a:pPr>
              <a:t>‹#›</a:t>
            </a:fld>
            <a:endParaRPr lang="en-US" dirty="0"/>
          </a:p>
        </p:txBody>
      </p:sp>
    </p:spTree>
  </p:cSld>
  <p:clrMapOvr>
    <a:masterClrMapping/>
  </p:clrMapOvr>
  <p:transition spd="slow" advClick="0" advTm="6000">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3"/>
          <p:cNvSpPr>
            <a:spLocks noGrp="1"/>
          </p:cNvSpPr>
          <p:nvPr>
            <p:ph type="dt" sz="half" idx="10"/>
          </p:nvPr>
        </p:nvSpPr>
        <p:spPr/>
        <p:txBody>
          <a:bodyPr/>
          <a:lstStyle>
            <a:lvl1pPr>
              <a:defRPr/>
            </a:lvl1pPr>
          </a:lstStyle>
          <a:p>
            <a:pPr>
              <a:defRPr/>
            </a:pPr>
            <a:endParaRPr lang="en-US" dirty="0"/>
          </a:p>
        </p:txBody>
      </p:sp>
      <p:sp>
        <p:nvSpPr>
          <p:cNvPr id="4" name="Footer Placeholder 2"/>
          <p:cNvSpPr>
            <a:spLocks noGrp="1"/>
          </p:cNvSpPr>
          <p:nvPr>
            <p:ph type="ftr" sz="quarter" idx="11"/>
          </p:nvPr>
        </p:nvSpPr>
        <p:spPr/>
        <p:txBody>
          <a:bodyPr/>
          <a:lstStyle>
            <a:lvl1pPr>
              <a:defRPr/>
            </a:lvl1pPr>
          </a:lstStyle>
          <a:p>
            <a:pPr>
              <a:defRPr/>
            </a:pPr>
            <a:endParaRPr lang="en-US" dirty="0"/>
          </a:p>
        </p:txBody>
      </p:sp>
      <p:sp>
        <p:nvSpPr>
          <p:cNvPr id="5" name="Slide Number Placeholder 22"/>
          <p:cNvSpPr>
            <a:spLocks noGrp="1"/>
          </p:cNvSpPr>
          <p:nvPr>
            <p:ph type="sldNum" sz="quarter" idx="12"/>
          </p:nvPr>
        </p:nvSpPr>
        <p:spPr/>
        <p:txBody>
          <a:bodyPr/>
          <a:lstStyle>
            <a:lvl1pPr>
              <a:defRPr/>
            </a:lvl1pPr>
          </a:lstStyle>
          <a:p>
            <a:pPr>
              <a:defRPr/>
            </a:pPr>
            <a:fld id="{E6CA8413-5588-4191-BECC-8532AB0D8645}" type="slidenum">
              <a:rPr lang="en-US"/>
              <a:pPr>
                <a:defRPr/>
              </a:pPr>
              <a:t>‹#›</a:t>
            </a:fld>
            <a:endParaRPr lang="en-US" dirty="0"/>
          </a:p>
        </p:txBody>
      </p:sp>
    </p:spTree>
  </p:cSld>
  <p:clrMapOvr>
    <a:masterClrMapping/>
  </p:clrMapOvr>
  <p:transition spd="slow" advClick="0" advTm="6000">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dirty="0"/>
          </a:p>
        </p:txBody>
      </p:sp>
      <p:sp>
        <p:nvSpPr>
          <p:cNvPr id="3" name="Footer Placeholder 2"/>
          <p:cNvSpPr>
            <a:spLocks noGrp="1"/>
          </p:cNvSpPr>
          <p:nvPr>
            <p:ph type="ftr" sz="quarter" idx="11"/>
          </p:nvPr>
        </p:nvSpPr>
        <p:spPr/>
        <p:txBody>
          <a:bodyPr/>
          <a:lstStyle>
            <a:lvl1pPr>
              <a:defRPr/>
            </a:lvl1pPr>
          </a:lstStyle>
          <a:p>
            <a:pPr>
              <a:defRPr/>
            </a:pPr>
            <a:endParaRPr lang="en-US" dirty="0"/>
          </a:p>
        </p:txBody>
      </p:sp>
      <p:sp>
        <p:nvSpPr>
          <p:cNvPr id="4" name="Slide Number Placeholder 22"/>
          <p:cNvSpPr>
            <a:spLocks noGrp="1"/>
          </p:cNvSpPr>
          <p:nvPr>
            <p:ph type="sldNum" sz="quarter" idx="12"/>
          </p:nvPr>
        </p:nvSpPr>
        <p:spPr/>
        <p:txBody>
          <a:bodyPr/>
          <a:lstStyle>
            <a:lvl1pPr>
              <a:defRPr/>
            </a:lvl1pPr>
          </a:lstStyle>
          <a:p>
            <a:pPr>
              <a:defRPr/>
            </a:pPr>
            <a:fld id="{A5CA511A-1E3A-4352-A431-5297B7EC2380}" type="slidenum">
              <a:rPr lang="en-US"/>
              <a:pPr>
                <a:defRPr/>
              </a:pPr>
              <a:t>‹#›</a:t>
            </a:fld>
            <a:endParaRPr lang="en-US" dirty="0"/>
          </a:p>
        </p:txBody>
      </p:sp>
    </p:spTree>
  </p:cSld>
  <p:clrMapOvr>
    <a:masterClrMapping/>
  </p:clrMapOvr>
  <p:transition spd="slow" advClick="0" advTm="6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dirty="0"/>
          </a:p>
        </p:txBody>
      </p:sp>
      <p:sp>
        <p:nvSpPr>
          <p:cNvPr id="5" name="Footer Placeholder 2"/>
          <p:cNvSpPr>
            <a:spLocks noGrp="1"/>
          </p:cNvSpPr>
          <p:nvPr>
            <p:ph type="ftr" sz="quarter" idx="11"/>
          </p:nvPr>
        </p:nvSpPr>
        <p:spPr/>
        <p:txBody>
          <a:bodyPr/>
          <a:lstStyle>
            <a:lvl1pPr>
              <a:defRPr/>
            </a:lvl1pPr>
          </a:lstStyle>
          <a:p>
            <a:pPr>
              <a:defRPr/>
            </a:pPr>
            <a:endParaRPr lang="en-US" dirty="0"/>
          </a:p>
        </p:txBody>
      </p:sp>
      <p:sp>
        <p:nvSpPr>
          <p:cNvPr id="6" name="Slide Number Placeholder 22"/>
          <p:cNvSpPr>
            <a:spLocks noGrp="1"/>
          </p:cNvSpPr>
          <p:nvPr>
            <p:ph type="sldNum" sz="quarter" idx="12"/>
          </p:nvPr>
        </p:nvSpPr>
        <p:spPr/>
        <p:txBody>
          <a:bodyPr/>
          <a:lstStyle>
            <a:lvl1pPr>
              <a:defRPr/>
            </a:lvl1pPr>
          </a:lstStyle>
          <a:p>
            <a:pPr>
              <a:defRPr/>
            </a:pPr>
            <a:fld id="{624956CE-7886-40B3-B509-C88C7EFB0CEE}" type="slidenum">
              <a:rPr lang="en-US"/>
              <a:pPr>
                <a:defRPr/>
              </a:pPr>
              <a:t>‹#›</a:t>
            </a:fld>
            <a:endParaRPr lang="en-US" dirty="0"/>
          </a:p>
        </p:txBody>
      </p:sp>
    </p:spTree>
  </p:cSld>
  <p:clrMapOvr>
    <a:masterClrMapping/>
  </p:clrMapOvr>
  <p:transition spd="slow" advClick="0" advTm="6000">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en-US"/>
              <a:t>Click to edit Master title style</a:t>
            </a:r>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dirty="0"/>
          </a:p>
        </p:txBody>
      </p:sp>
      <p:sp>
        <p:nvSpPr>
          <p:cNvPr id="6" name="Footer Placeholder 2"/>
          <p:cNvSpPr>
            <a:spLocks noGrp="1"/>
          </p:cNvSpPr>
          <p:nvPr>
            <p:ph type="ftr" sz="quarter" idx="11"/>
          </p:nvPr>
        </p:nvSpPr>
        <p:spPr/>
        <p:txBody>
          <a:bodyPr/>
          <a:lstStyle>
            <a:lvl1pPr>
              <a:defRPr/>
            </a:lvl1pPr>
          </a:lstStyle>
          <a:p>
            <a:pPr>
              <a:defRPr/>
            </a:pPr>
            <a:endParaRPr lang="en-US" dirty="0"/>
          </a:p>
        </p:txBody>
      </p:sp>
      <p:sp>
        <p:nvSpPr>
          <p:cNvPr id="7" name="Slide Number Placeholder 22"/>
          <p:cNvSpPr>
            <a:spLocks noGrp="1"/>
          </p:cNvSpPr>
          <p:nvPr>
            <p:ph type="sldNum" sz="quarter" idx="12"/>
          </p:nvPr>
        </p:nvSpPr>
        <p:spPr/>
        <p:txBody>
          <a:bodyPr/>
          <a:lstStyle>
            <a:lvl1pPr>
              <a:defRPr/>
            </a:lvl1pPr>
          </a:lstStyle>
          <a:p>
            <a:pPr>
              <a:defRPr/>
            </a:pPr>
            <a:fld id="{3572C53B-3A82-4FD3-8681-CE243088A726}" type="slidenum">
              <a:rPr lang="en-US"/>
              <a:pPr>
                <a:defRPr/>
              </a:pPr>
              <a:t>‹#›</a:t>
            </a:fld>
            <a:endParaRPr lang="en-US" dirty="0"/>
          </a:p>
        </p:txBody>
      </p:sp>
    </p:spTree>
  </p:cSld>
  <p:clrMapOvr>
    <a:masterClrMapping/>
  </p:clrMapOvr>
  <p:transition spd="slow" advClick="0" advTm="6000">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lang="en-US"/>
              <a:t>Click to edit Master title style</a:t>
            </a:r>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en-US" noProof="0" dirty="0"/>
              <a:t>Click icon to add picture</a:t>
            </a:r>
          </a:p>
        </p:txBody>
      </p:sp>
      <p:sp>
        <p:nvSpPr>
          <p:cNvPr id="4" name="Text Placeholder 3"/>
          <p:cNvSpPr>
            <a:spLocks noGrp="1"/>
          </p:cNvSpPr>
          <p:nvPr>
            <p:ph type="body" sz="half" idx="2"/>
          </p:nvPr>
        </p:nvSpPr>
        <p:spPr>
          <a:xfrm>
            <a:off x="1828800" y="1166787"/>
            <a:ext cx="54864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en-US"/>
              <a:t>Click to edit Master text styles</a:t>
            </a:r>
          </a:p>
        </p:txBody>
      </p:sp>
      <p:sp>
        <p:nvSpPr>
          <p:cNvPr id="5" name="Date Placeholder 13"/>
          <p:cNvSpPr>
            <a:spLocks noGrp="1"/>
          </p:cNvSpPr>
          <p:nvPr>
            <p:ph type="dt" sz="half" idx="10"/>
          </p:nvPr>
        </p:nvSpPr>
        <p:spPr/>
        <p:txBody>
          <a:bodyPr/>
          <a:lstStyle>
            <a:lvl1pPr>
              <a:defRPr/>
            </a:lvl1pPr>
          </a:lstStyle>
          <a:p>
            <a:pPr>
              <a:defRPr/>
            </a:pPr>
            <a:endParaRPr lang="en-US" dirty="0"/>
          </a:p>
        </p:txBody>
      </p:sp>
      <p:sp>
        <p:nvSpPr>
          <p:cNvPr id="6" name="Footer Placeholder 2"/>
          <p:cNvSpPr>
            <a:spLocks noGrp="1"/>
          </p:cNvSpPr>
          <p:nvPr>
            <p:ph type="ftr" sz="quarter" idx="11"/>
          </p:nvPr>
        </p:nvSpPr>
        <p:spPr/>
        <p:txBody>
          <a:bodyPr/>
          <a:lstStyle>
            <a:lvl1pPr>
              <a:defRPr/>
            </a:lvl1pPr>
          </a:lstStyle>
          <a:p>
            <a:pPr>
              <a:defRPr/>
            </a:pPr>
            <a:endParaRPr lang="en-US" dirty="0"/>
          </a:p>
        </p:txBody>
      </p:sp>
      <p:sp>
        <p:nvSpPr>
          <p:cNvPr id="7" name="Slide Number Placeholder 22"/>
          <p:cNvSpPr>
            <a:spLocks noGrp="1"/>
          </p:cNvSpPr>
          <p:nvPr>
            <p:ph type="sldNum" sz="quarter" idx="12"/>
          </p:nvPr>
        </p:nvSpPr>
        <p:spPr/>
        <p:txBody>
          <a:bodyPr/>
          <a:lstStyle>
            <a:lvl1pPr>
              <a:defRPr/>
            </a:lvl1pPr>
          </a:lstStyle>
          <a:p>
            <a:pPr>
              <a:defRPr/>
            </a:pPr>
            <a:fld id="{25C2BF0E-9B98-44E1-9DC2-47DEA739260A}" type="slidenum">
              <a:rPr lang="en-US"/>
              <a:pPr>
                <a:defRPr/>
              </a:pPr>
              <a:t>‹#›</a:t>
            </a:fld>
            <a:endParaRPr lang="en-US" dirty="0"/>
          </a:p>
        </p:txBody>
      </p:sp>
    </p:spTree>
  </p:cSld>
  <p:clrMapOvr>
    <a:masterClrMapping/>
  </p:clrMapOvr>
  <p:transition spd="slow" advClick="0" advTm="6000">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dirty="0"/>
          </a:p>
        </p:txBody>
      </p:sp>
      <p:sp>
        <p:nvSpPr>
          <p:cNvPr id="5" name="Footer Placeholder 2"/>
          <p:cNvSpPr>
            <a:spLocks noGrp="1"/>
          </p:cNvSpPr>
          <p:nvPr>
            <p:ph type="ftr" sz="quarter" idx="11"/>
          </p:nvPr>
        </p:nvSpPr>
        <p:spPr/>
        <p:txBody>
          <a:bodyPr/>
          <a:lstStyle>
            <a:lvl1pPr>
              <a:defRPr/>
            </a:lvl1pPr>
          </a:lstStyle>
          <a:p>
            <a:pPr>
              <a:defRPr/>
            </a:pPr>
            <a:endParaRPr lang="en-US" dirty="0"/>
          </a:p>
        </p:txBody>
      </p:sp>
      <p:sp>
        <p:nvSpPr>
          <p:cNvPr id="6" name="Slide Number Placeholder 22"/>
          <p:cNvSpPr>
            <a:spLocks noGrp="1"/>
          </p:cNvSpPr>
          <p:nvPr>
            <p:ph type="sldNum" sz="quarter" idx="12"/>
          </p:nvPr>
        </p:nvSpPr>
        <p:spPr/>
        <p:txBody>
          <a:bodyPr/>
          <a:lstStyle>
            <a:lvl1pPr>
              <a:defRPr/>
            </a:lvl1pPr>
          </a:lstStyle>
          <a:p>
            <a:pPr>
              <a:defRPr/>
            </a:pPr>
            <a:fld id="{CE43BF9B-5494-4FB8-9605-D49158583914}" type="slidenum">
              <a:rPr lang="en-US"/>
              <a:pPr>
                <a:defRPr/>
              </a:pPr>
              <a:t>‹#›</a:t>
            </a:fld>
            <a:endParaRPr lang="en-US" dirty="0"/>
          </a:p>
        </p:txBody>
      </p:sp>
    </p:spTree>
  </p:cSld>
  <p:clrMapOvr>
    <a:masterClrMapping/>
  </p:clrMapOvr>
  <p:transition spd="slow" advClick="0" advTm="6000">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dirty="0"/>
          </a:p>
        </p:txBody>
      </p:sp>
      <p:sp>
        <p:nvSpPr>
          <p:cNvPr id="5" name="Footer Placeholder 2"/>
          <p:cNvSpPr>
            <a:spLocks noGrp="1"/>
          </p:cNvSpPr>
          <p:nvPr>
            <p:ph type="ftr" sz="quarter" idx="11"/>
          </p:nvPr>
        </p:nvSpPr>
        <p:spPr/>
        <p:txBody>
          <a:bodyPr/>
          <a:lstStyle>
            <a:lvl1pPr>
              <a:defRPr/>
            </a:lvl1pPr>
          </a:lstStyle>
          <a:p>
            <a:pPr>
              <a:defRPr/>
            </a:pPr>
            <a:endParaRPr lang="en-US" dirty="0"/>
          </a:p>
        </p:txBody>
      </p:sp>
      <p:sp>
        <p:nvSpPr>
          <p:cNvPr id="6" name="Slide Number Placeholder 22"/>
          <p:cNvSpPr>
            <a:spLocks noGrp="1"/>
          </p:cNvSpPr>
          <p:nvPr>
            <p:ph type="sldNum" sz="quarter" idx="12"/>
          </p:nvPr>
        </p:nvSpPr>
        <p:spPr/>
        <p:txBody>
          <a:bodyPr/>
          <a:lstStyle>
            <a:lvl1pPr>
              <a:defRPr/>
            </a:lvl1pPr>
          </a:lstStyle>
          <a:p>
            <a:pPr>
              <a:defRPr/>
            </a:pPr>
            <a:fld id="{CF60D744-087B-4866-A2C3-7F650823FB47}" type="slidenum">
              <a:rPr lang="en-US"/>
              <a:pPr>
                <a:defRPr/>
              </a:pPr>
              <a:t>‹#›</a:t>
            </a:fld>
            <a:endParaRPr lang="en-US" dirty="0"/>
          </a:p>
        </p:txBody>
      </p:sp>
    </p:spTree>
  </p:cSld>
  <p:clrMapOvr>
    <a:masterClrMapping/>
  </p:clrMapOvr>
  <p:transition spd="slow" advClick="0" advTm="6000">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normAutofit/>
          </a:bodyPr>
          <a:lstStyle/>
          <a:p>
            <a:pPr lvl="0"/>
            <a:endParaRPr lang="en-US" noProof="0" dirty="0"/>
          </a:p>
        </p:txBody>
      </p:sp>
      <p:sp>
        <p:nvSpPr>
          <p:cNvPr id="5" name="Date Placeholder 13"/>
          <p:cNvSpPr>
            <a:spLocks noGrp="1"/>
          </p:cNvSpPr>
          <p:nvPr>
            <p:ph type="dt" sz="half" idx="10"/>
          </p:nvPr>
        </p:nvSpPr>
        <p:spPr/>
        <p:txBody>
          <a:bodyPr/>
          <a:lstStyle>
            <a:lvl1pPr>
              <a:defRPr/>
            </a:lvl1pPr>
          </a:lstStyle>
          <a:p>
            <a:pPr>
              <a:defRPr/>
            </a:pPr>
            <a:endParaRPr lang="en-US" dirty="0"/>
          </a:p>
        </p:txBody>
      </p:sp>
      <p:sp>
        <p:nvSpPr>
          <p:cNvPr id="6" name="Footer Placeholder 2"/>
          <p:cNvSpPr>
            <a:spLocks noGrp="1"/>
          </p:cNvSpPr>
          <p:nvPr>
            <p:ph type="ftr" sz="quarter" idx="11"/>
          </p:nvPr>
        </p:nvSpPr>
        <p:spPr/>
        <p:txBody>
          <a:bodyPr/>
          <a:lstStyle>
            <a:lvl1pPr>
              <a:defRPr/>
            </a:lvl1pPr>
          </a:lstStyle>
          <a:p>
            <a:pPr>
              <a:defRPr/>
            </a:pPr>
            <a:endParaRPr lang="en-US" dirty="0"/>
          </a:p>
        </p:txBody>
      </p:sp>
      <p:sp>
        <p:nvSpPr>
          <p:cNvPr id="7" name="Slide Number Placeholder 22"/>
          <p:cNvSpPr>
            <a:spLocks noGrp="1"/>
          </p:cNvSpPr>
          <p:nvPr>
            <p:ph type="sldNum" sz="quarter" idx="12"/>
          </p:nvPr>
        </p:nvSpPr>
        <p:spPr/>
        <p:txBody>
          <a:bodyPr/>
          <a:lstStyle>
            <a:lvl1pPr>
              <a:defRPr/>
            </a:lvl1pPr>
          </a:lstStyle>
          <a:p>
            <a:pPr>
              <a:defRPr/>
            </a:pPr>
            <a:fld id="{A3B1655A-03D5-4E82-8B08-211651E63BBB}" type="slidenum">
              <a:rPr lang="en-US"/>
              <a:pPr>
                <a:defRPr/>
              </a:pPr>
              <a:t>‹#›</a:t>
            </a:fld>
            <a:endParaRPr lang="en-US" dirty="0"/>
          </a:p>
        </p:txBody>
      </p:sp>
    </p:spTree>
  </p:cSld>
  <p:clrMapOvr>
    <a:masterClrMapping/>
  </p:clrMapOvr>
  <p:transition spd="slow" advClick="0" advTm="6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1600200" y="2507786"/>
            <a:ext cx="7086600" cy="1509712"/>
          </a:xfrm>
        </p:spPr>
        <p:txBody>
          <a:bodyPr/>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E9636A9-13F4-4978-B875-08322F67B232}" type="slidenum">
              <a:rPr lang="en-US"/>
              <a:pPr>
                <a:defRPr/>
              </a:pPr>
              <a:t>‹#›</a:t>
            </a:fld>
            <a:endParaRPr lang="en-US" dirty="0"/>
          </a:p>
        </p:txBody>
      </p:sp>
    </p:spTree>
  </p:cSld>
  <p:clrMapOvr>
    <a:overrideClrMapping bg1="dk1" tx1="lt1" bg2="dk2" tx2="lt2" accent1="accent1" accent2="accent2" accent3="accent3" accent4="accent4" accent5="accent5" accent6="accent6" hlink="hlink" folHlink="folHlink"/>
  </p:clrMapOvr>
  <p:transition spd="slow" advClick="0" advTm="6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dirty="0"/>
          </a:p>
        </p:txBody>
      </p:sp>
      <p:sp>
        <p:nvSpPr>
          <p:cNvPr id="6" name="Footer Placeholder 2"/>
          <p:cNvSpPr>
            <a:spLocks noGrp="1"/>
          </p:cNvSpPr>
          <p:nvPr>
            <p:ph type="ftr" sz="quarter" idx="11"/>
          </p:nvPr>
        </p:nvSpPr>
        <p:spPr/>
        <p:txBody>
          <a:bodyPr/>
          <a:lstStyle>
            <a:lvl1pPr>
              <a:defRPr/>
            </a:lvl1pPr>
          </a:lstStyle>
          <a:p>
            <a:pPr>
              <a:defRPr/>
            </a:pPr>
            <a:endParaRPr lang="en-US" dirty="0"/>
          </a:p>
        </p:txBody>
      </p:sp>
      <p:sp>
        <p:nvSpPr>
          <p:cNvPr id="7" name="Slide Number Placeholder 22"/>
          <p:cNvSpPr>
            <a:spLocks noGrp="1"/>
          </p:cNvSpPr>
          <p:nvPr>
            <p:ph type="sldNum" sz="quarter" idx="12"/>
          </p:nvPr>
        </p:nvSpPr>
        <p:spPr/>
        <p:txBody>
          <a:bodyPr/>
          <a:lstStyle>
            <a:lvl1pPr>
              <a:defRPr/>
            </a:lvl1pPr>
          </a:lstStyle>
          <a:p>
            <a:pPr>
              <a:defRPr/>
            </a:pPr>
            <a:fld id="{C0BC1B96-05F2-4536-B718-8E68B39F4452}" type="slidenum">
              <a:rPr lang="en-US"/>
              <a:pPr>
                <a:defRPr/>
              </a:pPr>
              <a:t>‹#›</a:t>
            </a:fld>
            <a:endParaRPr lang="en-US" dirty="0"/>
          </a:p>
        </p:txBody>
      </p:sp>
    </p:spTree>
  </p:cSld>
  <p:clrMapOvr>
    <a:masterClrMapping/>
  </p:clrMapOvr>
  <p:transition spd="slow" advClick="0" advTm="6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3"/>
          <p:cNvSpPr>
            <a:spLocks noGrp="1"/>
          </p:cNvSpPr>
          <p:nvPr>
            <p:ph type="dt" sz="half" idx="10"/>
          </p:nvPr>
        </p:nvSpPr>
        <p:spPr/>
        <p:txBody>
          <a:bodyPr/>
          <a:lstStyle>
            <a:lvl1pPr>
              <a:defRPr/>
            </a:lvl1pPr>
          </a:lstStyle>
          <a:p>
            <a:pPr>
              <a:defRPr/>
            </a:pPr>
            <a:endParaRPr lang="en-US" dirty="0"/>
          </a:p>
        </p:txBody>
      </p:sp>
      <p:sp>
        <p:nvSpPr>
          <p:cNvPr id="8" name="Footer Placeholder 2"/>
          <p:cNvSpPr>
            <a:spLocks noGrp="1"/>
          </p:cNvSpPr>
          <p:nvPr>
            <p:ph type="ftr" sz="quarter" idx="11"/>
          </p:nvPr>
        </p:nvSpPr>
        <p:spPr/>
        <p:txBody>
          <a:bodyPr/>
          <a:lstStyle>
            <a:lvl1pPr>
              <a:defRPr/>
            </a:lvl1pPr>
          </a:lstStyle>
          <a:p>
            <a:pPr>
              <a:defRPr/>
            </a:pPr>
            <a:endParaRPr lang="en-US" dirty="0"/>
          </a:p>
        </p:txBody>
      </p:sp>
      <p:sp>
        <p:nvSpPr>
          <p:cNvPr id="9" name="Slide Number Placeholder 22"/>
          <p:cNvSpPr>
            <a:spLocks noGrp="1"/>
          </p:cNvSpPr>
          <p:nvPr>
            <p:ph type="sldNum" sz="quarter" idx="12"/>
          </p:nvPr>
        </p:nvSpPr>
        <p:spPr/>
        <p:txBody>
          <a:bodyPr/>
          <a:lstStyle>
            <a:lvl1pPr>
              <a:defRPr/>
            </a:lvl1pPr>
          </a:lstStyle>
          <a:p>
            <a:pPr>
              <a:defRPr/>
            </a:pPr>
            <a:fld id="{EA859C7F-19C0-4976-BB85-317ACBF124F7}" type="slidenum">
              <a:rPr lang="en-US"/>
              <a:pPr>
                <a:defRPr/>
              </a:pPr>
              <a:t>‹#›</a:t>
            </a:fld>
            <a:endParaRPr lang="en-US" dirty="0"/>
          </a:p>
        </p:txBody>
      </p:sp>
    </p:spTree>
  </p:cSld>
  <p:clrMapOvr>
    <a:masterClrMapping/>
  </p:clrMapOvr>
  <p:transition spd="slow" advClick="0" advTm="6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3"/>
          <p:cNvSpPr>
            <a:spLocks noGrp="1"/>
          </p:cNvSpPr>
          <p:nvPr>
            <p:ph type="dt" sz="half" idx="10"/>
          </p:nvPr>
        </p:nvSpPr>
        <p:spPr/>
        <p:txBody>
          <a:bodyPr/>
          <a:lstStyle>
            <a:lvl1pPr>
              <a:defRPr/>
            </a:lvl1pPr>
          </a:lstStyle>
          <a:p>
            <a:pPr>
              <a:defRPr/>
            </a:pPr>
            <a:endParaRPr lang="en-US" dirty="0"/>
          </a:p>
        </p:txBody>
      </p:sp>
      <p:sp>
        <p:nvSpPr>
          <p:cNvPr id="4" name="Footer Placeholder 2"/>
          <p:cNvSpPr>
            <a:spLocks noGrp="1"/>
          </p:cNvSpPr>
          <p:nvPr>
            <p:ph type="ftr" sz="quarter" idx="11"/>
          </p:nvPr>
        </p:nvSpPr>
        <p:spPr/>
        <p:txBody>
          <a:bodyPr/>
          <a:lstStyle>
            <a:lvl1pPr>
              <a:defRPr/>
            </a:lvl1pPr>
          </a:lstStyle>
          <a:p>
            <a:pPr>
              <a:defRPr/>
            </a:pPr>
            <a:endParaRPr lang="en-US" dirty="0"/>
          </a:p>
        </p:txBody>
      </p:sp>
      <p:sp>
        <p:nvSpPr>
          <p:cNvPr id="5" name="Slide Number Placeholder 22"/>
          <p:cNvSpPr>
            <a:spLocks noGrp="1"/>
          </p:cNvSpPr>
          <p:nvPr>
            <p:ph type="sldNum" sz="quarter" idx="12"/>
          </p:nvPr>
        </p:nvSpPr>
        <p:spPr/>
        <p:txBody>
          <a:bodyPr/>
          <a:lstStyle>
            <a:lvl1pPr>
              <a:defRPr/>
            </a:lvl1pPr>
          </a:lstStyle>
          <a:p>
            <a:pPr>
              <a:defRPr/>
            </a:pPr>
            <a:fld id="{9DFE8CB1-4B4C-4EF3-B06E-0B5F8D632E10}" type="slidenum">
              <a:rPr lang="en-US"/>
              <a:pPr>
                <a:defRPr/>
              </a:pPr>
              <a:t>‹#›</a:t>
            </a:fld>
            <a:endParaRPr lang="en-US" dirty="0"/>
          </a:p>
        </p:txBody>
      </p:sp>
    </p:spTree>
  </p:cSld>
  <p:clrMapOvr>
    <a:masterClrMapping/>
  </p:clrMapOvr>
  <p:transition spd="slow" advClick="0" advTm="600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dirty="0"/>
          </a:p>
        </p:txBody>
      </p:sp>
      <p:sp>
        <p:nvSpPr>
          <p:cNvPr id="3" name="Footer Placeholder 2"/>
          <p:cNvSpPr>
            <a:spLocks noGrp="1"/>
          </p:cNvSpPr>
          <p:nvPr>
            <p:ph type="ftr" sz="quarter" idx="11"/>
          </p:nvPr>
        </p:nvSpPr>
        <p:spPr/>
        <p:txBody>
          <a:bodyPr/>
          <a:lstStyle>
            <a:lvl1pPr>
              <a:defRPr/>
            </a:lvl1pPr>
          </a:lstStyle>
          <a:p>
            <a:pPr>
              <a:defRPr/>
            </a:pPr>
            <a:endParaRPr lang="en-US" dirty="0"/>
          </a:p>
        </p:txBody>
      </p:sp>
      <p:sp>
        <p:nvSpPr>
          <p:cNvPr id="4" name="Slide Number Placeholder 22"/>
          <p:cNvSpPr>
            <a:spLocks noGrp="1"/>
          </p:cNvSpPr>
          <p:nvPr>
            <p:ph type="sldNum" sz="quarter" idx="12"/>
          </p:nvPr>
        </p:nvSpPr>
        <p:spPr/>
        <p:txBody>
          <a:bodyPr/>
          <a:lstStyle>
            <a:lvl1pPr>
              <a:defRPr/>
            </a:lvl1pPr>
          </a:lstStyle>
          <a:p>
            <a:pPr>
              <a:defRPr/>
            </a:pPr>
            <a:fld id="{82EFE62B-0C8E-43FF-B38B-6FE55816D759}" type="slidenum">
              <a:rPr lang="en-US"/>
              <a:pPr>
                <a:defRPr/>
              </a:pPr>
              <a:t>‹#›</a:t>
            </a:fld>
            <a:endParaRPr lang="en-US" dirty="0"/>
          </a:p>
        </p:txBody>
      </p:sp>
    </p:spTree>
  </p:cSld>
  <p:clrMapOvr>
    <a:masterClrMapping/>
  </p:clrMapOvr>
  <p:transition spd="slow" advClick="0" advTm="6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en-US"/>
              <a:t>Click to edit Master title style</a:t>
            </a:r>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dirty="0"/>
          </a:p>
        </p:txBody>
      </p:sp>
      <p:sp>
        <p:nvSpPr>
          <p:cNvPr id="6" name="Footer Placeholder 2"/>
          <p:cNvSpPr>
            <a:spLocks noGrp="1"/>
          </p:cNvSpPr>
          <p:nvPr>
            <p:ph type="ftr" sz="quarter" idx="11"/>
          </p:nvPr>
        </p:nvSpPr>
        <p:spPr/>
        <p:txBody>
          <a:bodyPr/>
          <a:lstStyle>
            <a:lvl1pPr>
              <a:defRPr/>
            </a:lvl1pPr>
          </a:lstStyle>
          <a:p>
            <a:pPr>
              <a:defRPr/>
            </a:pPr>
            <a:endParaRPr lang="en-US" dirty="0"/>
          </a:p>
        </p:txBody>
      </p:sp>
      <p:sp>
        <p:nvSpPr>
          <p:cNvPr id="7" name="Slide Number Placeholder 22"/>
          <p:cNvSpPr>
            <a:spLocks noGrp="1"/>
          </p:cNvSpPr>
          <p:nvPr>
            <p:ph type="sldNum" sz="quarter" idx="12"/>
          </p:nvPr>
        </p:nvSpPr>
        <p:spPr/>
        <p:txBody>
          <a:bodyPr/>
          <a:lstStyle>
            <a:lvl1pPr>
              <a:defRPr/>
            </a:lvl1pPr>
          </a:lstStyle>
          <a:p>
            <a:pPr>
              <a:defRPr/>
            </a:pPr>
            <a:fld id="{F605609B-AA1A-4253-9BB3-13BA44688C06}" type="slidenum">
              <a:rPr lang="en-US"/>
              <a:pPr>
                <a:defRPr/>
              </a:pPr>
              <a:t>‹#›</a:t>
            </a:fld>
            <a:endParaRPr lang="en-US" dirty="0"/>
          </a:p>
        </p:txBody>
      </p:sp>
    </p:spTree>
  </p:cSld>
  <p:clrMapOvr>
    <a:masterClrMapping/>
  </p:clrMapOvr>
  <p:transition spd="slow" advClick="0" advTm="600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lang="en-US"/>
              <a:t>Click to edit Master title style</a:t>
            </a:r>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en-US" noProof="0" dirty="0"/>
              <a:t>Click icon to add picture</a:t>
            </a:r>
          </a:p>
        </p:txBody>
      </p:sp>
      <p:sp>
        <p:nvSpPr>
          <p:cNvPr id="4" name="Text Placeholder 3"/>
          <p:cNvSpPr>
            <a:spLocks noGrp="1"/>
          </p:cNvSpPr>
          <p:nvPr>
            <p:ph type="body" sz="half" idx="2"/>
          </p:nvPr>
        </p:nvSpPr>
        <p:spPr>
          <a:xfrm>
            <a:off x="1828800" y="1166787"/>
            <a:ext cx="54864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en-US"/>
              <a:t>Click to edit Master text styles</a:t>
            </a:r>
          </a:p>
        </p:txBody>
      </p:sp>
      <p:sp>
        <p:nvSpPr>
          <p:cNvPr id="5" name="Date Placeholder 13"/>
          <p:cNvSpPr>
            <a:spLocks noGrp="1"/>
          </p:cNvSpPr>
          <p:nvPr>
            <p:ph type="dt" sz="half" idx="10"/>
          </p:nvPr>
        </p:nvSpPr>
        <p:spPr/>
        <p:txBody>
          <a:bodyPr/>
          <a:lstStyle>
            <a:lvl1pPr>
              <a:defRPr/>
            </a:lvl1pPr>
          </a:lstStyle>
          <a:p>
            <a:pPr>
              <a:defRPr/>
            </a:pPr>
            <a:endParaRPr lang="en-US" dirty="0"/>
          </a:p>
        </p:txBody>
      </p:sp>
      <p:sp>
        <p:nvSpPr>
          <p:cNvPr id="6" name="Footer Placeholder 2"/>
          <p:cNvSpPr>
            <a:spLocks noGrp="1"/>
          </p:cNvSpPr>
          <p:nvPr>
            <p:ph type="ftr" sz="quarter" idx="11"/>
          </p:nvPr>
        </p:nvSpPr>
        <p:spPr/>
        <p:txBody>
          <a:bodyPr/>
          <a:lstStyle>
            <a:lvl1pPr>
              <a:defRPr/>
            </a:lvl1pPr>
          </a:lstStyle>
          <a:p>
            <a:pPr>
              <a:defRPr/>
            </a:pPr>
            <a:endParaRPr lang="en-US" dirty="0"/>
          </a:p>
        </p:txBody>
      </p:sp>
      <p:sp>
        <p:nvSpPr>
          <p:cNvPr id="7" name="Slide Number Placeholder 22"/>
          <p:cNvSpPr>
            <a:spLocks noGrp="1"/>
          </p:cNvSpPr>
          <p:nvPr>
            <p:ph type="sldNum" sz="quarter" idx="12"/>
          </p:nvPr>
        </p:nvSpPr>
        <p:spPr/>
        <p:txBody>
          <a:bodyPr/>
          <a:lstStyle>
            <a:lvl1pPr>
              <a:defRPr/>
            </a:lvl1pPr>
          </a:lstStyle>
          <a:p>
            <a:pPr>
              <a:defRPr/>
            </a:pPr>
            <a:fld id="{03D430DF-C659-48B6-B830-1198DB72AAB6}" type="slidenum">
              <a:rPr lang="en-US"/>
              <a:pPr>
                <a:defRPr/>
              </a:pPr>
              <a:t>‹#›</a:t>
            </a:fld>
            <a:endParaRPr lang="en-US" dirty="0"/>
          </a:p>
        </p:txBody>
      </p:sp>
    </p:spTree>
  </p:cSld>
  <p:clrMapOvr>
    <a:masterClrMapping/>
  </p:clrMapOvr>
  <p:transition spd="slow" advClick="0" advTm="600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en-US"/>
              <a:t>Click to edit Master title style</a:t>
            </a:r>
          </a:p>
        </p:txBody>
      </p:sp>
      <p:sp>
        <p:nvSpPr>
          <p:cNvPr id="4099" name="Text Placeholder 12"/>
          <p:cNvSpPr>
            <a:spLocks noGrp="1"/>
          </p:cNvSpPr>
          <p:nvPr>
            <p:ph type="body" idx="1"/>
          </p:nvPr>
        </p:nvSpPr>
        <p:spPr bwMode="auto">
          <a:xfrm>
            <a:off x="457200" y="1600200"/>
            <a:ext cx="8229600" cy="47085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latin typeface="Arial" charset="0"/>
              </a:defRPr>
            </a:lvl1pPr>
          </a:lstStyle>
          <a:p>
            <a:pPr>
              <a:defRPr/>
            </a:pPr>
            <a:endParaRPr lang="en-US" dirty="0"/>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latin typeface="Arial" charset="0"/>
              </a:defRPr>
            </a:lvl1pPr>
          </a:lstStyle>
          <a:p>
            <a:pPr>
              <a:defRPr/>
            </a:pPr>
            <a:endParaRPr lang="en-US" dirty="0"/>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latin typeface="Arial" charset="0"/>
              </a:defRPr>
            </a:lvl1pPr>
          </a:lstStyle>
          <a:p>
            <a:pPr>
              <a:defRPr/>
            </a:pPr>
            <a:fld id="{3A5A06C8-1A28-44A3-B62A-5E7995072041}" type="slidenum">
              <a:rPr lang="en-US"/>
              <a:pPr>
                <a:defRPr/>
              </a:pPr>
              <a:t>‹#›</a:t>
            </a:fld>
            <a:endParaRPr lang="en-US" dirty="0"/>
          </a:p>
        </p:txBody>
      </p:sp>
    </p:spTree>
  </p:cSld>
  <p:clrMap bg1="dk1" tx1="lt1" bg2="dk2" tx2="lt2" accent1="accent1" accent2="accent2" accent3="accent3" accent4="accent4" accent5="accent5" accent6="accent6" hlink="hlink" folHlink="folHlink"/>
  <p:sldLayoutIdLst>
    <p:sldLayoutId id="2147483937" r:id="rId1"/>
    <p:sldLayoutId id="2147483938" r:id="rId2"/>
    <p:sldLayoutId id="2147483959"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 id="2147483947" r:id="rId12"/>
  </p:sldLayoutIdLst>
  <p:transition spd="slow" advClick="0" advTm="6000">
    <p:fade/>
  </p:transition>
  <p:txStyles>
    <p:title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100" b="1">
          <a:solidFill>
            <a:schemeClr val="tx1"/>
          </a:solidFill>
          <a:latin typeface="Verdana" pitchFamily="34" charset="0"/>
        </a:defRPr>
      </a:lvl2pPr>
      <a:lvl3pPr algn="ctr" rtl="0" eaLnBrk="0" fontAlgn="base" hangingPunct="0">
        <a:spcBef>
          <a:spcPct val="0"/>
        </a:spcBef>
        <a:spcAft>
          <a:spcPct val="0"/>
        </a:spcAft>
        <a:defRPr sz="4100" b="1">
          <a:solidFill>
            <a:schemeClr val="tx1"/>
          </a:solidFill>
          <a:latin typeface="Verdana" pitchFamily="34" charset="0"/>
        </a:defRPr>
      </a:lvl3pPr>
      <a:lvl4pPr algn="ctr" rtl="0" eaLnBrk="0" fontAlgn="base" hangingPunct="0">
        <a:spcBef>
          <a:spcPct val="0"/>
        </a:spcBef>
        <a:spcAft>
          <a:spcPct val="0"/>
        </a:spcAft>
        <a:defRPr sz="4100" b="1">
          <a:solidFill>
            <a:schemeClr val="tx1"/>
          </a:solidFill>
          <a:latin typeface="Verdana" pitchFamily="34" charset="0"/>
        </a:defRPr>
      </a:lvl4pPr>
      <a:lvl5pPr algn="ctr" rtl="0" eaLnBrk="0" fontAlgn="base" hangingPunct="0">
        <a:spcBef>
          <a:spcPct val="0"/>
        </a:spcBef>
        <a:spcAft>
          <a:spcPct val="0"/>
        </a:spcAft>
        <a:defRPr sz="4100" b="1">
          <a:solidFill>
            <a:schemeClr val="tx1"/>
          </a:solidFill>
          <a:latin typeface="Verdana"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p:titleStyle>
    <p:bodyStyle>
      <a:lvl1pPr marL="547688" indent="-411163" algn="l" rtl="0" eaLnBrk="0" fontAlgn="base" hangingPunct="0">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363" indent="-282575" algn="l" rtl="0" eaLnBrk="0" fontAlgn="base" hangingPunct="0">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eaLnBrk="0" fontAlgn="base" hangingPunct="0">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eaLnBrk="0" fontAlgn="base" hangingPunct="0">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eaLnBrk="0" fontAlgn="base" hangingPunct="0">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en-US"/>
              <a:t>Click to edit Master title style</a:t>
            </a:r>
          </a:p>
        </p:txBody>
      </p:sp>
      <p:sp>
        <p:nvSpPr>
          <p:cNvPr id="5123" name="Text Placeholder 12"/>
          <p:cNvSpPr>
            <a:spLocks noGrp="1"/>
          </p:cNvSpPr>
          <p:nvPr>
            <p:ph type="body" idx="1"/>
          </p:nvPr>
        </p:nvSpPr>
        <p:spPr bwMode="auto">
          <a:xfrm>
            <a:off x="457200" y="1600200"/>
            <a:ext cx="8229600" cy="47085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latin typeface="Arial" charset="0"/>
              </a:defRPr>
            </a:lvl1pPr>
          </a:lstStyle>
          <a:p>
            <a:pPr>
              <a:defRPr/>
            </a:pPr>
            <a:endParaRPr lang="en-US" dirty="0"/>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latin typeface="Arial" charset="0"/>
              </a:defRPr>
            </a:lvl1pPr>
          </a:lstStyle>
          <a:p>
            <a:pPr>
              <a:defRPr/>
            </a:pPr>
            <a:endParaRPr lang="en-US" dirty="0"/>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latin typeface="Arial" charset="0"/>
              </a:defRPr>
            </a:lvl1pPr>
          </a:lstStyle>
          <a:p>
            <a:pPr>
              <a:defRPr/>
            </a:pPr>
            <a:fld id="{175AD6AC-FA3F-461D-950F-B6003ACAD91F}" type="slidenum">
              <a:rPr lang="en-US"/>
              <a:pPr>
                <a:defRPr/>
              </a:pPr>
              <a:t>‹#›</a:t>
            </a:fld>
            <a:endParaRPr lang="en-US" dirty="0"/>
          </a:p>
        </p:txBody>
      </p:sp>
    </p:spTree>
  </p:cSld>
  <p:clrMap bg1="dk1" tx1="lt1" bg2="dk2" tx2="lt2" accent1="accent1" accent2="accent2" accent3="accent3" accent4="accent4" accent5="accent5" accent6="accent6" hlink="hlink" folHlink="folHlink"/>
  <p:sldLayoutIdLst>
    <p:sldLayoutId id="2147483948" r:id="rId1"/>
    <p:sldLayoutId id="2147483949" r:id="rId2"/>
    <p:sldLayoutId id="2147483960"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 id="2147483958" r:id="rId12"/>
  </p:sldLayoutIdLst>
  <p:transition spd="slow" advClick="0" advTm="6000">
    <p:fade/>
  </p:transition>
  <p:txStyles>
    <p:title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100" b="1">
          <a:solidFill>
            <a:schemeClr val="tx1"/>
          </a:solidFill>
          <a:latin typeface="Verdana" pitchFamily="34" charset="0"/>
        </a:defRPr>
      </a:lvl2pPr>
      <a:lvl3pPr algn="ctr" rtl="0" eaLnBrk="0" fontAlgn="base" hangingPunct="0">
        <a:spcBef>
          <a:spcPct val="0"/>
        </a:spcBef>
        <a:spcAft>
          <a:spcPct val="0"/>
        </a:spcAft>
        <a:defRPr sz="4100" b="1">
          <a:solidFill>
            <a:schemeClr val="tx1"/>
          </a:solidFill>
          <a:latin typeface="Verdana" pitchFamily="34" charset="0"/>
        </a:defRPr>
      </a:lvl3pPr>
      <a:lvl4pPr algn="ctr" rtl="0" eaLnBrk="0" fontAlgn="base" hangingPunct="0">
        <a:spcBef>
          <a:spcPct val="0"/>
        </a:spcBef>
        <a:spcAft>
          <a:spcPct val="0"/>
        </a:spcAft>
        <a:defRPr sz="4100" b="1">
          <a:solidFill>
            <a:schemeClr val="tx1"/>
          </a:solidFill>
          <a:latin typeface="Verdana" pitchFamily="34" charset="0"/>
        </a:defRPr>
      </a:lvl4pPr>
      <a:lvl5pPr algn="ctr" rtl="0" eaLnBrk="0" fontAlgn="base" hangingPunct="0">
        <a:spcBef>
          <a:spcPct val="0"/>
        </a:spcBef>
        <a:spcAft>
          <a:spcPct val="0"/>
        </a:spcAft>
        <a:defRPr sz="4100" b="1">
          <a:solidFill>
            <a:schemeClr val="tx1"/>
          </a:solidFill>
          <a:latin typeface="Verdana" pitchFamily="34" charset="0"/>
        </a:defRPr>
      </a:lvl5pPr>
      <a:lvl6pPr marL="457200" algn="ctr" rtl="0" fontAlgn="base">
        <a:spcBef>
          <a:spcPct val="0"/>
        </a:spcBef>
        <a:spcAft>
          <a:spcPct val="0"/>
        </a:spcAft>
        <a:defRPr sz="4100" b="1">
          <a:solidFill>
            <a:schemeClr val="tx1"/>
          </a:solidFill>
          <a:latin typeface="Verdana" pitchFamily="34" charset="0"/>
        </a:defRPr>
      </a:lvl6pPr>
      <a:lvl7pPr marL="914400" algn="ctr" rtl="0" fontAlgn="base">
        <a:spcBef>
          <a:spcPct val="0"/>
        </a:spcBef>
        <a:spcAft>
          <a:spcPct val="0"/>
        </a:spcAft>
        <a:defRPr sz="4100" b="1">
          <a:solidFill>
            <a:schemeClr val="tx1"/>
          </a:solidFill>
          <a:latin typeface="Verdana" pitchFamily="34" charset="0"/>
        </a:defRPr>
      </a:lvl7pPr>
      <a:lvl8pPr marL="1371600" algn="ctr" rtl="0" fontAlgn="base">
        <a:spcBef>
          <a:spcPct val="0"/>
        </a:spcBef>
        <a:spcAft>
          <a:spcPct val="0"/>
        </a:spcAft>
        <a:defRPr sz="4100" b="1">
          <a:solidFill>
            <a:schemeClr val="tx1"/>
          </a:solidFill>
          <a:latin typeface="Verdana" pitchFamily="34" charset="0"/>
        </a:defRPr>
      </a:lvl8pPr>
      <a:lvl9pPr marL="1828800" algn="ctr" rtl="0" fontAlgn="base">
        <a:spcBef>
          <a:spcPct val="0"/>
        </a:spcBef>
        <a:spcAft>
          <a:spcPct val="0"/>
        </a:spcAft>
        <a:defRPr sz="4100" b="1">
          <a:solidFill>
            <a:schemeClr val="tx1"/>
          </a:solidFill>
          <a:latin typeface="Verdana" pitchFamily="34" charset="0"/>
        </a:defRPr>
      </a:lvl9pPr>
    </p:titleStyle>
    <p:bodyStyle>
      <a:lvl1pPr marL="547688" indent="-411163" algn="l" rtl="0" eaLnBrk="0" fontAlgn="base" hangingPunct="0">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363" indent="-282575" algn="l" rtl="0" eaLnBrk="0" fontAlgn="base" hangingPunct="0">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eaLnBrk="0" fontAlgn="base" hangingPunct="0">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eaLnBrk="0" fontAlgn="base" hangingPunct="0">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eaLnBrk="0" fontAlgn="base" hangingPunct="0">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24.jpeg"/><Relationship Id="rId4" Type="http://schemas.openxmlformats.org/officeDocument/2006/relationships/image" Target="../media/image23.wmf"/></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14.xml"/><Relationship Id="rId5" Type="http://schemas.openxmlformats.org/officeDocument/2006/relationships/image" Target="../media/image34.jpeg"/><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image" Target="../media/image49.jpeg"/></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hyperlink" Target="file:///C:\NFP_Intro\Development%20of%20NFP.pptx"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notesSlide" Target="../notesSlides/notesSlide28.xml"/><Relationship Id="rId1" Type="http://schemas.openxmlformats.org/officeDocument/2006/relationships/slideLayout" Target="../slideLayouts/slideLayout14.xml"/><Relationship Id="rId6" Type="http://schemas.openxmlformats.org/officeDocument/2006/relationships/image" Target="../media/image54.jpeg"/><Relationship Id="rId5" Type="http://schemas.openxmlformats.org/officeDocument/2006/relationships/image" Target="../media/image53.jpeg"/><Relationship Id="rId10" Type="http://schemas.openxmlformats.org/officeDocument/2006/relationships/image" Target="../media/image57.jpeg"/><Relationship Id="rId4" Type="http://schemas.openxmlformats.org/officeDocument/2006/relationships/image" Target="../media/image52.jpeg"/><Relationship Id="rId9" Type="http://schemas.openxmlformats.org/officeDocument/2006/relationships/image" Target="../media/image56.jpeg"/></Relationships>
</file>

<file path=ppt/slides/_rels/slide29.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notesSlide" Target="../notesSlides/notesSlide29.xml"/><Relationship Id="rId1" Type="http://schemas.openxmlformats.org/officeDocument/2006/relationships/slideLayout" Target="../slideLayouts/slideLayout14.xml"/><Relationship Id="rId6" Type="http://schemas.openxmlformats.org/officeDocument/2006/relationships/image" Target="../media/image61.jpeg"/><Relationship Id="rId5" Type="http://schemas.openxmlformats.org/officeDocument/2006/relationships/image" Target="../media/image60.jpeg"/><Relationship Id="rId10" Type="http://schemas.openxmlformats.org/officeDocument/2006/relationships/image" Target="../media/image65.jpeg"/><Relationship Id="rId4" Type="http://schemas.openxmlformats.org/officeDocument/2006/relationships/image" Target="../media/image59.jpeg"/><Relationship Id="rId9" Type="http://schemas.openxmlformats.org/officeDocument/2006/relationships/image" Target="../media/image64.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10.jpe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 Id="rId9" Type="http://schemas.openxmlformats.org/officeDocument/2006/relationships/image" Target="../media/image72.jpeg"/></Relationships>
</file>

<file path=ppt/slides/_rels/slide31.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77.png"/><Relationship Id="rId2" Type="http://schemas.openxmlformats.org/officeDocument/2006/relationships/notesSlide" Target="../notesSlides/notesSlide31.xml"/><Relationship Id="rId1" Type="http://schemas.openxmlformats.org/officeDocument/2006/relationships/slideLayout" Target="../slideLayouts/slideLayout14.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2.xml.rels><?xml version="1.0" encoding="UTF-8" standalone="yes"?>
<Relationships xmlns="http://schemas.openxmlformats.org/package/2006/relationships"><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notesSlide" Target="../notesSlides/notesSlide32.xml"/><Relationship Id="rId1" Type="http://schemas.openxmlformats.org/officeDocument/2006/relationships/slideLayout" Target="../slideLayouts/slideLayout14.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33.xml.rels><?xml version="1.0" encoding="UTF-8" standalone="yes"?>
<Relationships xmlns="http://schemas.openxmlformats.org/package/2006/relationships"><Relationship Id="rId8" Type="http://schemas.openxmlformats.org/officeDocument/2006/relationships/image" Target="../media/image88.jpeg"/><Relationship Id="rId13" Type="http://schemas.openxmlformats.org/officeDocument/2006/relationships/image" Target="../media/image93.gif"/><Relationship Id="rId3" Type="http://schemas.openxmlformats.org/officeDocument/2006/relationships/image" Target="../media/image83.jpeg"/><Relationship Id="rId7" Type="http://schemas.openxmlformats.org/officeDocument/2006/relationships/image" Target="../media/image87.jpeg"/><Relationship Id="rId12" Type="http://schemas.openxmlformats.org/officeDocument/2006/relationships/image" Target="../media/image92.jpeg"/><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image" Target="../media/image86.jpeg"/><Relationship Id="rId11" Type="http://schemas.openxmlformats.org/officeDocument/2006/relationships/image" Target="../media/image91.png"/><Relationship Id="rId5" Type="http://schemas.openxmlformats.org/officeDocument/2006/relationships/image" Target="../media/image85.jpeg"/><Relationship Id="rId10" Type="http://schemas.openxmlformats.org/officeDocument/2006/relationships/image" Target="../media/image90.jpeg"/><Relationship Id="rId4" Type="http://schemas.openxmlformats.org/officeDocument/2006/relationships/image" Target="../media/image84.jpeg"/><Relationship Id="rId9" Type="http://schemas.openxmlformats.org/officeDocument/2006/relationships/image" Target="../media/image89.jpeg"/><Relationship Id="rId14" Type="http://schemas.openxmlformats.org/officeDocument/2006/relationships/image" Target="../media/image94.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3.xml"/><Relationship Id="rId1" Type="http://schemas.openxmlformats.org/officeDocument/2006/relationships/vmlDrawing" Target="../drawings/vmlDrawing1.vml"/><Relationship Id="rId5" Type="http://schemas.openxmlformats.org/officeDocument/2006/relationships/image" Target="../media/image95.wmf"/><Relationship Id="rId4" Type="http://schemas.openxmlformats.org/officeDocument/2006/relationships/oleObject" Target="../embeddings/oleObject1.bin"/></Relationships>
</file>

<file path=ppt/slides/_rels/slide35.xml.rels><?xml version="1.0" encoding="UTF-8" standalone="yes"?>
<Relationships xmlns="http://schemas.openxmlformats.org/package/2006/relationships"><Relationship Id="rId3" Type="http://schemas.openxmlformats.org/officeDocument/2006/relationships/image" Target="../media/image96.wmf"/><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3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9.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notesSlide" Target="../notesSlides/notesSlide40.xml"/><Relationship Id="rId1" Type="http://schemas.openxmlformats.org/officeDocument/2006/relationships/slideLayout" Target="../slideLayouts/slideLayout19.xml"/><Relationship Id="rId4" Type="http://schemas.openxmlformats.org/officeDocument/2006/relationships/image" Target="../media/image105.png"/></Relationships>
</file>

<file path=ppt/slides/_rels/slide4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2.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notesSlide" Target="../notesSlides/notesSlide43.xm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image" Target="../media/image108.emf"/><Relationship Id="rId7" Type="http://schemas.openxmlformats.org/officeDocument/2006/relationships/image" Target="../media/image112.emf"/><Relationship Id="rId2" Type="http://schemas.openxmlformats.org/officeDocument/2006/relationships/notesSlide" Target="../notesSlides/notesSlide44.xml"/><Relationship Id="rId1" Type="http://schemas.openxmlformats.org/officeDocument/2006/relationships/slideLayout" Target="../slideLayouts/slideLayout14.xml"/><Relationship Id="rId6" Type="http://schemas.openxmlformats.org/officeDocument/2006/relationships/image" Target="../media/image111.emf"/><Relationship Id="rId5" Type="http://schemas.openxmlformats.org/officeDocument/2006/relationships/image" Target="../media/image110.png"/><Relationship Id="rId4" Type="http://schemas.openxmlformats.org/officeDocument/2006/relationships/image" Target="../media/image109.emf"/></Relationships>
</file>

<file path=ppt/slides/_rels/slide4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hyperlink" Target="http://upload.wikimedia.org/wikipedia/commons/1/12/Albrecht_D%C3%BCrer_002.jpg" TargetMode="External"/><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14.jpeg"/><Relationship Id="rId4" Type="http://schemas.openxmlformats.org/officeDocument/2006/relationships/image" Target="../media/image13.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9.xml"/><Relationship Id="rId1" Type="http://schemas.openxmlformats.org/officeDocument/2006/relationships/vmlDrawing" Target="../drawings/vmlDrawing2.vml"/><Relationship Id="rId5" Type="http://schemas.openxmlformats.org/officeDocument/2006/relationships/image" Target="../media/image115.emf"/><Relationship Id="rId4" Type="http://schemas.openxmlformats.org/officeDocument/2006/relationships/oleObject" Target="../embeddings/oleObject2.bin"/></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9.xml"/><Relationship Id="rId1" Type="http://schemas.openxmlformats.org/officeDocument/2006/relationships/vmlDrawing" Target="../drawings/vmlDrawing3.vml"/><Relationship Id="rId5" Type="http://schemas.openxmlformats.org/officeDocument/2006/relationships/image" Target="../media/image116.emf"/><Relationship Id="rId4" Type="http://schemas.openxmlformats.org/officeDocument/2006/relationships/oleObject" Target="../embeddings/oleObject3.bin"/></Relationships>
</file>

<file path=ppt/slides/_rels/slide5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54.xml"/><Relationship Id="rId1" Type="http://schemas.openxmlformats.org/officeDocument/2006/relationships/slideLayout" Target="../slideLayouts/slideLayout19.xml"/><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image" Target="../media/image118.png"/></Relationships>
</file>

<file path=ppt/slides/_rels/slide55.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31.png"/><Relationship Id="rId3" Type="http://schemas.openxmlformats.org/officeDocument/2006/relationships/image" Target="../media/image121.png"/><Relationship Id="rId7" Type="http://schemas.openxmlformats.org/officeDocument/2006/relationships/image" Target="../media/image125.png"/><Relationship Id="rId12" Type="http://schemas.openxmlformats.org/officeDocument/2006/relationships/image" Target="../media/image130.png"/><Relationship Id="rId2" Type="http://schemas.openxmlformats.org/officeDocument/2006/relationships/notesSlide" Target="../notesSlides/notesSlide55.xml"/><Relationship Id="rId16" Type="http://schemas.openxmlformats.org/officeDocument/2006/relationships/image" Target="../media/image134.png"/><Relationship Id="rId1" Type="http://schemas.openxmlformats.org/officeDocument/2006/relationships/slideLayout" Target="../slideLayouts/slideLayout13.xml"/><Relationship Id="rId6" Type="http://schemas.openxmlformats.org/officeDocument/2006/relationships/image" Target="../media/image124.png"/><Relationship Id="rId11" Type="http://schemas.openxmlformats.org/officeDocument/2006/relationships/image" Target="../media/image129.png"/><Relationship Id="rId5" Type="http://schemas.openxmlformats.org/officeDocument/2006/relationships/image" Target="../media/image123.png"/><Relationship Id="rId15" Type="http://schemas.openxmlformats.org/officeDocument/2006/relationships/image" Target="../media/image133.png"/><Relationship Id="rId10" Type="http://schemas.openxmlformats.org/officeDocument/2006/relationships/image" Target="../media/image128.png"/><Relationship Id="rId4" Type="http://schemas.openxmlformats.org/officeDocument/2006/relationships/image" Target="../media/image122.png"/><Relationship Id="rId9" Type="http://schemas.openxmlformats.org/officeDocument/2006/relationships/image" Target="../media/image127.png"/><Relationship Id="rId14" Type="http://schemas.openxmlformats.org/officeDocument/2006/relationships/image" Target="../media/image132.png"/></Relationships>
</file>

<file path=ppt/slides/_rels/slide56.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56.xml"/><Relationship Id="rId1" Type="http://schemas.openxmlformats.org/officeDocument/2006/relationships/slideLayout" Target="../slideLayouts/slideLayout14.xml"/><Relationship Id="rId5" Type="http://schemas.openxmlformats.org/officeDocument/2006/relationships/image" Target="../media/image137.jpeg"/><Relationship Id="rId4" Type="http://schemas.openxmlformats.org/officeDocument/2006/relationships/image" Target="../media/image136.jpeg"/></Relationships>
</file>

<file path=ppt/slides/_rels/slide57.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57.xml"/><Relationship Id="rId1" Type="http://schemas.openxmlformats.org/officeDocument/2006/relationships/slideLayout" Target="../slideLayouts/slideLayout14.xml"/><Relationship Id="rId5" Type="http://schemas.openxmlformats.org/officeDocument/2006/relationships/image" Target="../media/image9.jpeg"/><Relationship Id="rId4" Type="http://schemas.openxmlformats.org/officeDocument/2006/relationships/image" Target="../media/image7.jpeg"/></Relationships>
</file>

<file path=ppt/slides/_rels/slide58.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42.png"/><Relationship Id="rId2" Type="http://schemas.openxmlformats.org/officeDocument/2006/relationships/notesSlide" Target="../notesSlides/notesSlide58.xml"/><Relationship Id="rId1" Type="http://schemas.openxmlformats.org/officeDocument/2006/relationships/slideLayout" Target="../slideLayouts/slideLayout14.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569913" y="2100263"/>
            <a:ext cx="8048625" cy="4437062"/>
          </a:xfrm>
          <a:prstGeom prst="rect">
            <a:avLst/>
          </a:prstGeom>
          <a:gradFill flip="none" rotWithShape="1">
            <a:gsLst>
              <a:gs pos="0">
                <a:schemeClr val="tx1"/>
              </a:gs>
              <a:gs pos="0">
                <a:schemeClr val="tx1"/>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pic>
        <p:nvPicPr>
          <p:cNvPr id="8195" name="Picture 49" descr="homesub_en"/>
          <p:cNvPicPr>
            <a:picLocks noChangeAspect="1" noChangeArrowheads="1"/>
          </p:cNvPicPr>
          <p:nvPr/>
        </p:nvPicPr>
        <p:blipFill>
          <a:blip r:embed="rId3"/>
          <a:srcRect/>
          <a:stretch>
            <a:fillRect/>
          </a:stretch>
        </p:blipFill>
        <p:spPr bwMode="auto">
          <a:xfrm>
            <a:off x="569913" y="354013"/>
            <a:ext cx="8047037" cy="1760537"/>
          </a:xfrm>
          <a:prstGeom prst="rect">
            <a:avLst/>
          </a:prstGeom>
          <a:noFill/>
          <a:ln w="9525">
            <a:noFill/>
            <a:miter lim="800000"/>
            <a:headEnd/>
            <a:tailEnd/>
          </a:ln>
        </p:spPr>
      </p:pic>
      <p:sp>
        <p:nvSpPr>
          <p:cNvPr id="8196" name="Rectangle 7"/>
          <p:cNvSpPr>
            <a:spLocks noGrp="1" noChangeArrowheads="1"/>
          </p:cNvSpPr>
          <p:nvPr>
            <p:ph idx="1"/>
          </p:nvPr>
        </p:nvSpPr>
        <p:spPr>
          <a:xfrm>
            <a:off x="701675" y="1909763"/>
            <a:ext cx="7783513" cy="2500312"/>
          </a:xfrm>
        </p:spPr>
        <p:txBody>
          <a:bodyPr/>
          <a:lstStyle/>
          <a:p>
            <a:pPr marL="574675" lvl="4" indent="-295275" eaLnBrk="1" hangingPunct="1">
              <a:lnSpc>
                <a:spcPct val="90000"/>
              </a:lnSpc>
              <a:spcBef>
                <a:spcPct val="50000"/>
              </a:spcBef>
              <a:buClr>
                <a:srgbClr val="FF0000"/>
              </a:buClr>
              <a:buFontTx/>
              <a:buChar char="•"/>
            </a:pPr>
            <a:r>
              <a:rPr lang="es-ES_tradnl" b="1" dirty="0">
                <a:solidFill>
                  <a:schemeClr val="bg2"/>
                </a:solidFill>
                <a:latin typeface="Calisto MT" pitchFamily="18" charset="0"/>
              </a:rPr>
              <a:t>¡Favor de firmar el inscribirse!</a:t>
            </a:r>
          </a:p>
          <a:p>
            <a:pPr marL="574675" lvl="4" indent="-295275" eaLnBrk="1" hangingPunct="1">
              <a:lnSpc>
                <a:spcPct val="90000"/>
              </a:lnSpc>
              <a:spcBef>
                <a:spcPct val="50000"/>
              </a:spcBef>
              <a:buClr>
                <a:srgbClr val="FF0000"/>
              </a:buClr>
              <a:buFontTx/>
              <a:buChar char="•"/>
            </a:pPr>
            <a:r>
              <a:rPr lang="es-ES_tradnl" b="1" dirty="0">
                <a:solidFill>
                  <a:schemeClr val="bg2"/>
                </a:solidFill>
                <a:latin typeface="Calisto MT" pitchFamily="18" charset="0"/>
              </a:rPr>
              <a:t>Costo:  $40.00   </a:t>
            </a:r>
            <a:r>
              <a:rPr lang="es-ES_tradnl" sz="1600" b="1" dirty="0">
                <a:solidFill>
                  <a:schemeClr val="bg2"/>
                </a:solidFill>
                <a:latin typeface="Calisto MT" pitchFamily="18" charset="0"/>
              </a:rPr>
              <a:t>(haga su cheque pagadero a “Office of NFP”).</a:t>
            </a:r>
          </a:p>
          <a:p>
            <a:pPr marL="574675" lvl="4" indent="-295275" eaLnBrk="1" hangingPunct="1">
              <a:lnSpc>
                <a:spcPct val="90000"/>
              </a:lnSpc>
              <a:spcBef>
                <a:spcPct val="50000"/>
              </a:spcBef>
              <a:buClr>
                <a:srgbClr val="FF0000"/>
              </a:buClr>
              <a:buFontTx/>
              <a:buChar char="•"/>
            </a:pPr>
            <a:r>
              <a:rPr lang="es-ES_tradnl" b="1" dirty="0">
                <a:solidFill>
                  <a:schemeClr val="bg2"/>
                </a:solidFill>
                <a:latin typeface="Calisto MT" pitchFamily="18" charset="0"/>
              </a:rPr>
              <a:t>Tome el tiempo de ver los papeles y folletos en su paquete de información.</a:t>
            </a:r>
          </a:p>
          <a:p>
            <a:pPr marL="574675" lvl="4" indent="-295275" eaLnBrk="1" hangingPunct="1">
              <a:lnSpc>
                <a:spcPct val="90000"/>
              </a:lnSpc>
              <a:spcBef>
                <a:spcPct val="50000"/>
              </a:spcBef>
              <a:buClr>
                <a:srgbClr val="FF0000"/>
              </a:buClr>
              <a:buFontTx/>
              <a:buChar char="•"/>
            </a:pPr>
            <a:r>
              <a:rPr lang="es-ES_tradnl" b="1" dirty="0">
                <a:solidFill>
                  <a:schemeClr val="bg2"/>
                </a:solidFill>
                <a:latin typeface="Calisto MT" pitchFamily="18" charset="0"/>
              </a:rPr>
              <a:t>Tome el tiempo de llenar las formas de “Buenas Cualidades” .</a:t>
            </a:r>
          </a:p>
          <a:p>
            <a:pPr marL="574675" lvl="4" indent="-295275" eaLnBrk="1" hangingPunct="1">
              <a:lnSpc>
                <a:spcPct val="90000"/>
              </a:lnSpc>
              <a:spcBef>
                <a:spcPct val="50000"/>
              </a:spcBef>
              <a:buClr>
                <a:srgbClr val="FF0000"/>
              </a:buClr>
              <a:buFontTx/>
              <a:buChar char="•"/>
            </a:pPr>
            <a:r>
              <a:rPr lang="es-ES_tradnl" b="1" dirty="0">
                <a:solidFill>
                  <a:schemeClr val="bg2"/>
                </a:solidFill>
                <a:latin typeface="Calisto MT" pitchFamily="18" charset="0"/>
              </a:rPr>
              <a:t>Certificados de asistencia después de la plática.</a:t>
            </a:r>
          </a:p>
        </p:txBody>
      </p:sp>
      <p:pic>
        <p:nvPicPr>
          <p:cNvPr id="156723" name="Picture 51"/>
          <p:cNvPicPr>
            <a:picLocks noChangeAspect="1" noChangeArrowheads="1"/>
          </p:cNvPicPr>
          <p:nvPr/>
        </p:nvPicPr>
        <p:blipFill>
          <a:blip r:embed="rId4"/>
          <a:srcRect/>
          <a:stretch>
            <a:fillRect/>
          </a:stretch>
        </p:blipFill>
        <p:spPr bwMode="auto">
          <a:xfrm>
            <a:off x="984250" y="4489450"/>
            <a:ext cx="6254750" cy="2368550"/>
          </a:xfrm>
          <a:prstGeom prst="rect">
            <a:avLst/>
          </a:prstGeom>
          <a:noFill/>
          <a:ln w="9525">
            <a:noFill/>
            <a:miter lim="800000"/>
            <a:headEnd/>
            <a:tailEnd/>
          </a:ln>
        </p:spPr>
      </p:pic>
      <p:pic>
        <p:nvPicPr>
          <p:cNvPr id="156724" name="Picture 52"/>
          <p:cNvPicPr>
            <a:picLocks noChangeAspect="1" noChangeArrowheads="1"/>
          </p:cNvPicPr>
          <p:nvPr/>
        </p:nvPicPr>
        <p:blipFill>
          <a:blip r:embed="rId5"/>
          <a:srcRect/>
          <a:stretch>
            <a:fillRect/>
          </a:stretch>
        </p:blipFill>
        <p:spPr bwMode="auto">
          <a:xfrm>
            <a:off x="987425" y="4368800"/>
            <a:ext cx="6734175" cy="2446338"/>
          </a:xfrm>
          <a:prstGeom prst="rect">
            <a:avLst/>
          </a:prstGeom>
          <a:noFill/>
          <a:ln w="9525">
            <a:noFill/>
            <a:miter lim="800000"/>
            <a:headEnd/>
            <a:tailEnd/>
          </a:ln>
        </p:spPr>
      </p:pic>
      <p:pic>
        <p:nvPicPr>
          <p:cNvPr id="156725" name="Picture 53"/>
          <p:cNvPicPr>
            <a:picLocks noChangeAspect="1" noChangeArrowheads="1"/>
          </p:cNvPicPr>
          <p:nvPr/>
        </p:nvPicPr>
        <p:blipFill>
          <a:blip r:embed="rId6"/>
          <a:srcRect/>
          <a:stretch>
            <a:fillRect/>
          </a:stretch>
        </p:blipFill>
        <p:spPr bwMode="auto">
          <a:xfrm>
            <a:off x="973138" y="4354513"/>
            <a:ext cx="7242175" cy="2503487"/>
          </a:xfrm>
          <a:prstGeom prst="rect">
            <a:avLst/>
          </a:prstGeom>
          <a:noFill/>
          <a:ln w="9525">
            <a:noFill/>
            <a:miter lim="800000"/>
            <a:headEnd/>
            <a:tailEnd/>
          </a:ln>
        </p:spPr>
      </p:pic>
      <p:pic>
        <p:nvPicPr>
          <p:cNvPr id="156726" name="Picture 54"/>
          <p:cNvPicPr>
            <a:picLocks noChangeAspect="1" noChangeArrowheads="1"/>
          </p:cNvPicPr>
          <p:nvPr/>
        </p:nvPicPr>
        <p:blipFill>
          <a:blip r:embed="rId7"/>
          <a:srcRect/>
          <a:stretch>
            <a:fillRect/>
          </a:stretch>
        </p:blipFill>
        <p:spPr bwMode="auto">
          <a:xfrm>
            <a:off x="973138" y="4354513"/>
            <a:ext cx="7427912" cy="2503487"/>
          </a:xfrm>
          <a:prstGeom prst="rect">
            <a:avLst/>
          </a:prstGeom>
          <a:noFill/>
          <a:ln w="9525">
            <a:noFill/>
            <a:miter lim="800000"/>
            <a:headEnd/>
            <a:tailEnd/>
          </a:ln>
        </p:spPr>
      </p:pic>
      <p:sp>
        <p:nvSpPr>
          <p:cNvPr id="8201" name="Text Box 55"/>
          <p:cNvSpPr txBox="1">
            <a:spLocks noChangeArrowheads="1"/>
          </p:cNvSpPr>
          <p:nvPr/>
        </p:nvSpPr>
        <p:spPr bwMode="auto">
          <a:xfrm>
            <a:off x="1427163" y="1044575"/>
            <a:ext cx="6291262" cy="244475"/>
          </a:xfrm>
          <a:prstGeom prst="rect">
            <a:avLst/>
          </a:prstGeom>
          <a:noFill/>
          <a:ln w="9525">
            <a:noFill/>
            <a:miter lim="800000"/>
            <a:headEnd/>
            <a:tailEnd/>
          </a:ln>
        </p:spPr>
        <p:txBody>
          <a:bodyPr>
            <a:spAutoFit/>
          </a:bodyPr>
          <a:lstStyle/>
          <a:p>
            <a:pPr>
              <a:spcBef>
                <a:spcPct val="50000"/>
              </a:spcBef>
            </a:pPr>
            <a:r>
              <a:rPr lang="en-US" b="1" i="1" dirty="0">
                <a:solidFill>
                  <a:schemeClr val="bg2"/>
                </a:solidFill>
                <a:latin typeface="Century Gothic" pitchFamily="34" charset="0"/>
              </a:rPr>
              <a:t>Part of the Office of Marriage and Respect Life</a:t>
            </a:r>
          </a:p>
        </p:txBody>
      </p:sp>
      <p:sp>
        <p:nvSpPr>
          <p:cNvPr id="12" name="Title 11"/>
          <p:cNvSpPr>
            <a:spLocks noGrp="1"/>
          </p:cNvSpPr>
          <p:nvPr>
            <p:ph type="title"/>
          </p:nvPr>
        </p:nvSpPr>
        <p:spPr/>
        <p:txBody>
          <a:bodyPr/>
          <a:lstStyle/>
          <a:p>
            <a:pPr>
              <a:defRPr/>
            </a:pPr>
            <a:endParaRPr lang="en-US" dirty="0"/>
          </a:p>
        </p:txBody>
      </p:sp>
      <p:sp>
        <p:nvSpPr>
          <p:cNvPr id="13" name="Rectangle 8"/>
          <p:cNvSpPr txBox="1">
            <a:spLocks noRot="1" noChangeArrowheads="1"/>
          </p:cNvSpPr>
          <p:nvPr/>
        </p:nvSpPr>
        <p:spPr>
          <a:xfrm>
            <a:off x="466725" y="1053192"/>
            <a:ext cx="8229600" cy="906236"/>
          </a:xfrm>
          <a:prstGeom prst="rect">
            <a:avLst/>
          </a:prstGeom>
        </p:spPr>
        <p:txBody>
          <a:bodyPr anchor="ctr">
            <a:normAutofit/>
            <a:scene3d>
              <a:camera prst="orthographicFront"/>
              <a:lightRig rig="soft" dir="t">
                <a:rot lat="0" lon="0" rev="16800000"/>
              </a:lightRig>
            </a:scene3d>
            <a:sp3d prstMaterial="softEdge">
              <a:bevelT w="38100" h="38100"/>
            </a:sp3d>
          </a:bodyPr>
          <a:lstStyle/>
          <a:p>
            <a:pPr algn="ctr" fontAlgn="auto">
              <a:spcAft>
                <a:spcPts val="0"/>
              </a:spcAft>
              <a:defRPr/>
            </a:pPr>
            <a:r>
              <a:rPr lang="es-ES_tradnl" sz="4100" b="1" dirty="0">
                <a:ln w="6350">
                  <a:noFill/>
                </a:ln>
                <a:solidFill>
                  <a:schemeClr val="bg2"/>
                </a:solidFill>
                <a:effectLst>
                  <a:outerShdw blurRad="114300" dist="101600" dir="2700000" algn="tl" rotWithShape="0">
                    <a:srgbClr val="000000">
                      <a:alpha val="40000"/>
                    </a:srgbClr>
                  </a:outerShdw>
                </a:effectLst>
                <a:latin typeface="+mj-lt"/>
                <a:ea typeface="+mj-ea"/>
                <a:cs typeface="+mj-cs"/>
              </a:rPr>
              <a:t>¡Bienvenidos</a:t>
            </a:r>
            <a:r>
              <a:rPr lang="en-US" sz="4100" b="1" dirty="0">
                <a:ln w="6350">
                  <a:noFill/>
                </a:ln>
                <a:solidFill>
                  <a:schemeClr val="bg2"/>
                </a:solidFill>
                <a:effectLst>
                  <a:outerShdw blurRad="114300" dist="101600" dir="2700000" algn="tl" rotWithShape="0">
                    <a:srgbClr val="000000">
                      <a:alpha val="40000"/>
                    </a:srgbClr>
                  </a:outerShdw>
                </a:effectLst>
                <a:latin typeface="+mj-lt"/>
                <a:ea typeface="+mj-ea"/>
                <a:cs typeface="+mj-cs"/>
              </a:rPr>
              <a:t>!</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6723"/>
                                        </p:tgtEl>
                                        <p:attrNameLst>
                                          <p:attrName>style.visibility</p:attrName>
                                        </p:attrNameLst>
                                      </p:cBhvr>
                                      <p:to>
                                        <p:strVal val="visible"/>
                                      </p:to>
                                    </p:set>
                                    <p:animEffect transition="in" filter="fade">
                                      <p:cBhvr>
                                        <p:cTn id="7" dur="5000"/>
                                        <p:tgtEl>
                                          <p:spTgt spid="156723"/>
                                        </p:tgtEl>
                                      </p:cBhvr>
                                    </p:animEffect>
                                  </p:childTnLst>
                                </p:cTn>
                              </p:par>
                            </p:childTnLst>
                          </p:cTn>
                        </p:par>
                        <p:par>
                          <p:cTn id="8" fill="hold">
                            <p:stCondLst>
                              <p:cond delay="5000"/>
                            </p:stCondLst>
                            <p:childTnLst>
                              <p:par>
                                <p:cTn id="9" presetID="10" presetClass="exit" presetSubtype="0" fill="hold" nodeType="afterEffect">
                                  <p:stCondLst>
                                    <p:cond delay="10000"/>
                                  </p:stCondLst>
                                  <p:childTnLst>
                                    <p:animEffect transition="out" filter="fade">
                                      <p:cBhvr>
                                        <p:cTn id="10" dur="5000"/>
                                        <p:tgtEl>
                                          <p:spTgt spid="156723"/>
                                        </p:tgtEl>
                                      </p:cBhvr>
                                    </p:animEffect>
                                    <p:set>
                                      <p:cBhvr>
                                        <p:cTn id="11" dur="1" fill="hold">
                                          <p:stCondLst>
                                            <p:cond delay="4999"/>
                                          </p:stCondLst>
                                        </p:cTn>
                                        <p:tgtEl>
                                          <p:spTgt spid="156723"/>
                                        </p:tgtEl>
                                        <p:attrNameLst>
                                          <p:attrName>style.visibility</p:attrName>
                                        </p:attrNameLst>
                                      </p:cBhvr>
                                      <p:to>
                                        <p:strVal val="hidden"/>
                                      </p:to>
                                    </p:set>
                                  </p:childTnLst>
                                </p:cTn>
                              </p:par>
                              <p:par>
                                <p:cTn id="12" presetID="10" presetClass="entr" presetSubtype="0" fill="hold" nodeType="withEffect">
                                  <p:stCondLst>
                                    <p:cond delay="1000"/>
                                  </p:stCondLst>
                                  <p:childTnLst>
                                    <p:set>
                                      <p:cBhvr>
                                        <p:cTn id="13" dur="1" fill="hold">
                                          <p:stCondLst>
                                            <p:cond delay="0"/>
                                          </p:stCondLst>
                                        </p:cTn>
                                        <p:tgtEl>
                                          <p:spTgt spid="156724"/>
                                        </p:tgtEl>
                                        <p:attrNameLst>
                                          <p:attrName>style.visibility</p:attrName>
                                        </p:attrNameLst>
                                      </p:cBhvr>
                                      <p:to>
                                        <p:strVal val="visible"/>
                                      </p:to>
                                    </p:set>
                                    <p:animEffect transition="in" filter="fade">
                                      <p:cBhvr>
                                        <p:cTn id="14" dur="5000"/>
                                        <p:tgtEl>
                                          <p:spTgt spid="156724"/>
                                        </p:tgtEl>
                                      </p:cBhvr>
                                    </p:animEffect>
                                  </p:childTnLst>
                                </p:cTn>
                              </p:par>
                            </p:childTnLst>
                          </p:cTn>
                        </p:par>
                        <p:par>
                          <p:cTn id="15" fill="hold">
                            <p:stCondLst>
                              <p:cond delay="20000"/>
                            </p:stCondLst>
                            <p:childTnLst>
                              <p:par>
                                <p:cTn id="16" presetID="10" presetClass="exit" presetSubtype="0" fill="hold" nodeType="afterEffect">
                                  <p:stCondLst>
                                    <p:cond delay="10000"/>
                                  </p:stCondLst>
                                  <p:childTnLst>
                                    <p:animEffect transition="out" filter="fade">
                                      <p:cBhvr>
                                        <p:cTn id="17" dur="5000"/>
                                        <p:tgtEl>
                                          <p:spTgt spid="156724"/>
                                        </p:tgtEl>
                                      </p:cBhvr>
                                    </p:animEffect>
                                    <p:set>
                                      <p:cBhvr>
                                        <p:cTn id="18" dur="1" fill="hold">
                                          <p:stCondLst>
                                            <p:cond delay="4999"/>
                                          </p:stCondLst>
                                        </p:cTn>
                                        <p:tgtEl>
                                          <p:spTgt spid="156724"/>
                                        </p:tgtEl>
                                        <p:attrNameLst>
                                          <p:attrName>style.visibility</p:attrName>
                                        </p:attrNameLst>
                                      </p:cBhvr>
                                      <p:to>
                                        <p:strVal val="hidden"/>
                                      </p:to>
                                    </p:set>
                                  </p:childTnLst>
                                </p:cTn>
                              </p:par>
                              <p:par>
                                <p:cTn id="19" presetID="10" presetClass="entr" presetSubtype="0" fill="hold" nodeType="withEffect">
                                  <p:stCondLst>
                                    <p:cond delay="1000"/>
                                  </p:stCondLst>
                                  <p:childTnLst>
                                    <p:set>
                                      <p:cBhvr>
                                        <p:cTn id="20" dur="1" fill="hold">
                                          <p:stCondLst>
                                            <p:cond delay="0"/>
                                          </p:stCondLst>
                                        </p:cTn>
                                        <p:tgtEl>
                                          <p:spTgt spid="156725"/>
                                        </p:tgtEl>
                                        <p:attrNameLst>
                                          <p:attrName>style.visibility</p:attrName>
                                        </p:attrNameLst>
                                      </p:cBhvr>
                                      <p:to>
                                        <p:strVal val="visible"/>
                                      </p:to>
                                    </p:set>
                                    <p:animEffect transition="in" filter="fade">
                                      <p:cBhvr>
                                        <p:cTn id="21" dur="5000"/>
                                        <p:tgtEl>
                                          <p:spTgt spid="156725"/>
                                        </p:tgtEl>
                                      </p:cBhvr>
                                    </p:animEffect>
                                  </p:childTnLst>
                                </p:cTn>
                              </p:par>
                            </p:childTnLst>
                          </p:cTn>
                        </p:par>
                        <p:par>
                          <p:cTn id="22" fill="hold">
                            <p:stCondLst>
                              <p:cond delay="35000"/>
                            </p:stCondLst>
                            <p:childTnLst>
                              <p:par>
                                <p:cTn id="23" presetID="10" presetClass="exit" presetSubtype="0" fill="hold" nodeType="afterEffect">
                                  <p:stCondLst>
                                    <p:cond delay="10000"/>
                                  </p:stCondLst>
                                  <p:childTnLst>
                                    <p:animEffect transition="out" filter="fade">
                                      <p:cBhvr>
                                        <p:cTn id="24" dur="5000"/>
                                        <p:tgtEl>
                                          <p:spTgt spid="156725"/>
                                        </p:tgtEl>
                                      </p:cBhvr>
                                    </p:animEffect>
                                    <p:set>
                                      <p:cBhvr>
                                        <p:cTn id="25" dur="1" fill="hold">
                                          <p:stCondLst>
                                            <p:cond delay="4999"/>
                                          </p:stCondLst>
                                        </p:cTn>
                                        <p:tgtEl>
                                          <p:spTgt spid="156725"/>
                                        </p:tgtEl>
                                        <p:attrNameLst>
                                          <p:attrName>style.visibility</p:attrName>
                                        </p:attrNameLst>
                                      </p:cBhvr>
                                      <p:to>
                                        <p:strVal val="hidden"/>
                                      </p:to>
                                    </p:set>
                                  </p:childTnLst>
                                </p:cTn>
                              </p:par>
                              <p:par>
                                <p:cTn id="26" presetID="10" presetClass="entr" presetSubtype="0" fill="hold" nodeType="withEffect">
                                  <p:stCondLst>
                                    <p:cond delay="1000"/>
                                  </p:stCondLst>
                                  <p:childTnLst>
                                    <p:set>
                                      <p:cBhvr>
                                        <p:cTn id="27" dur="1" fill="hold">
                                          <p:stCondLst>
                                            <p:cond delay="0"/>
                                          </p:stCondLst>
                                        </p:cTn>
                                        <p:tgtEl>
                                          <p:spTgt spid="156726"/>
                                        </p:tgtEl>
                                        <p:attrNameLst>
                                          <p:attrName>style.visibility</p:attrName>
                                        </p:attrNameLst>
                                      </p:cBhvr>
                                      <p:to>
                                        <p:strVal val="visible"/>
                                      </p:to>
                                    </p:set>
                                    <p:animEffect transition="in" filter="fade">
                                      <p:cBhvr>
                                        <p:cTn id="28" dur="5000"/>
                                        <p:tgtEl>
                                          <p:spTgt spid="156726"/>
                                        </p:tgtEl>
                                      </p:cBhvr>
                                    </p:animEffect>
                                  </p:childTnLst>
                                </p:cTn>
                              </p:par>
                            </p:childTnLst>
                          </p:cTn>
                        </p:par>
                        <p:par>
                          <p:cTn id="29" fill="hold">
                            <p:stCondLst>
                              <p:cond delay="50000"/>
                            </p:stCondLst>
                            <p:childTnLst>
                              <p:par>
                                <p:cTn id="30" presetID="10" presetClass="exit" presetSubtype="0" fill="hold" nodeType="afterEffect">
                                  <p:stCondLst>
                                    <p:cond delay="10000"/>
                                  </p:stCondLst>
                                  <p:childTnLst>
                                    <p:animEffect transition="out" filter="fade">
                                      <p:cBhvr>
                                        <p:cTn id="31" dur="5000"/>
                                        <p:tgtEl>
                                          <p:spTgt spid="156726"/>
                                        </p:tgtEl>
                                      </p:cBhvr>
                                    </p:animEffect>
                                    <p:set>
                                      <p:cBhvr>
                                        <p:cTn id="32" dur="1" fill="hold">
                                          <p:stCondLst>
                                            <p:cond delay="4999"/>
                                          </p:stCondLst>
                                        </p:cTn>
                                        <p:tgtEl>
                                          <p:spTgt spid="156726"/>
                                        </p:tgtEl>
                                        <p:attrNameLst>
                                          <p:attrName>style.visibility</p:attrName>
                                        </p:attrNameLst>
                                      </p:cBhvr>
                                      <p:to>
                                        <p:strVal val="hidden"/>
                                      </p:to>
                                    </p:set>
                                  </p:childTnLst>
                                </p:cTn>
                              </p:par>
                              <p:par>
                                <p:cTn id="33" presetID="10" presetClass="entr" presetSubtype="0" fill="hold" nodeType="withEffect">
                                  <p:stCondLst>
                                    <p:cond delay="1000"/>
                                  </p:stCondLst>
                                  <p:childTnLst>
                                    <p:set>
                                      <p:cBhvr>
                                        <p:cTn id="34" dur="1" fill="hold">
                                          <p:stCondLst>
                                            <p:cond delay="0"/>
                                          </p:stCondLst>
                                        </p:cTn>
                                        <p:tgtEl>
                                          <p:spTgt spid="156723"/>
                                        </p:tgtEl>
                                        <p:attrNameLst>
                                          <p:attrName>style.visibility</p:attrName>
                                        </p:attrNameLst>
                                      </p:cBhvr>
                                      <p:to>
                                        <p:strVal val="visible"/>
                                      </p:to>
                                    </p:set>
                                    <p:animEffect transition="in" filter="fade">
                                      <p:cBhvr>
                                        <p:cTn id="35" dur="500"/>
                                        <p:tgtEl>
                                          <p:spTgt spid="156723"/>
                                        </p:tgtEl>
                                      </p:cBhvr>
                                    </p:animEffect>
                                  </p:childTnLst>
                                </p:cTn>
                              </p:par>
                            </p:childTnLst>
                          </p:cTn>
                        </p:par>
                        <p:par>
                          <p:cTn id="36" fill="hold">
                            <p:stCondLst>
                              <p:cond delay="65000"/>
                            </p:stCondLst>
                            <p:childTnLst>
                              <p:par>
                                <p:cTn id="37" presetID="10" presetClass="exit" presetSubtype="0" fill="hold" nodeType="afterEffect">
                                  <p:stCondLst>
                                    <p:cond delay="10000"/>
                                  </p:stCondLst>
                                  <p:childTnLst>
                                    <p:animEffect transition="out" filter="fade">
                                      <p:cBhvr>
                                        <p:cTn id="38" dur="5000"/>
                                        <p:tgtEl>
                                          <p:spTgt spid="156723"/>
                                        </p:tgtEl>
                                      </p:cBhvr>
                                    </p:animEffect>
                                    <p:set>
                                      <p:cBhvr>
                                        <p:cTn id="39" dur="1" fill="hold">
                                          <p:stCondLst>
                                            <p:cond delay="4999"/>
                                          </p:stCondLst>
                                        </p:cTn>
                                        <p:tgtEl>
                                          <p:spTgt spid="156723"/>
                                        </p:tgtEl>
                                        <p:attrNameLst>
                                          <p:attrName>style.visibility</p:attrName>
                                        </p:attrNameLst>
                                      </p:cBhvr>
                                      <p:to>
                                        <p:strVal val="hidden"/>
                                      </p:to>
                                    </p:set>
                                  </p:childTnLst>
                                </p:cTn>
                              </p:par>
                              <p:par>
                                <p:cTn id="40" presetID="10" presetClass="entr" presetSubtype="0" fill="hold" nodeType="withEffect">
                                  <p:stCondLst>
                                    <p:cond delay="1000"/>
                                  </p:stCondLst>
                                  <p:childTnLst>
                                    <p:set>
                                      <p:cBhvr>
                                        <p:cTn id="41" dur="1" fill="hold">
                                          <p:stCondLst>
                                            <p:cond delay="0"/>
                                          </p:stCondLst>
                                        </p:cTn>
                                        <p:tgtEl>
                                          <p:spTgt spid="156724"/>
                                        </p:tgtEl>
                                        <p:attrNameLst>
                                          <p:attrName>style.visibility</p:attrName>
                                        </p:attrNameLst>
                                      </p:cBhvr>
                                      <p:to>
                                        <p:strVal val="visible"/>
                                      </p:to>
                                    </p:set>
                                    <p:animEffect transition="in" filter="fade">
                                      <p:cBhvr>
                                        <p:cTn id="42" dur="5000"/>
                                        <p:tgtEl>
                                          <p:spTgt spid="156724"/>
                                        </p:tgtEl>
                                      </p:cBhvr>
                                    </p:animEffect>
                                  </p:childTnLst>
                                </p:cTn>
                              </p:par>
                            </p:childTnLst>
                          </p:cTn>
                        </p:par>
                        <p:par>
                          <p:cTn id="43" fill="hold">
                            <p:stCondLst>
                              <p:cond delay="80000"/>
                            </p:stCondLst>
                            <p:childTnLst>
                              <p:par>
                                <p:cTn id="44" presetID="10" presetClass="exit" presetSubtype="0" fill="hold" nodeType="afterEffect">
                                  <p:stCondLst>
                                    <p:cond delay="10000"/>
                                  </p:stCondLst>
                                  <p:childTnLst>
                                    <p:animEffect transition="out" filter="fade">
                                      <p:cBhvr>
                                        <p:cTn id="45" dur="5000"/>
                                        <p:tgtEl>
                                          <p:spTgt spid="156724"/>
                                        </p:tgtEl>
                                      </p:cBhvr>
                                    </p:animEffect>
                                    <p:set>
                                      <p:cBhvr>
                                        <p:cTn id="46" dur="1" fill="hold">
                                          <p:stCondLst>
                                            <p:cond delay="4999"/>
                                          </p:stCondLst>
                                        </p:cTn>
                                        <p:tgtEl>
                                          <p:spTgt spid="156724"/>
                                        </p:tgtEl>
                                        <p:attrNameLst>
                                          <p:attrName>style.visibility</p:attrName>
                                        </p:attrNameLst>
                                      </p:cBhvr>
                                      <p:to>
                                        <p:strVal val="hidden"/>
                                      </p:to>
                                    </p:set>
                                  </p:childTnLst>
                                </p:cTn>
                              </p:par>
                              <p:par>
                                <p:cTn id="47" presetID="10" presetClass="entr" presetSubtype="0" fill="hold" nodeType="withEffect">
                                  <p:stCondLst>
                                    <p:cond delay="1000"/>
                                  </p:stCondLst>
                                  <p:childTnLst>
                                    <p:set>
                                      <p:cBhvr>
                                        <p:cTn id="48" dur="1" fill="hold">
                                          <p:stCondLst>
                                            <p:cond delay="0"/>
                                          </p:stCondLst>
                                        </p:cTn>
                                        <p:tgtEl>
                                          <p:spTgt spid="156725"/>
                                        </p:tgtEl>
                                        <p:attrNameLst>
                                          <p:attrName>style.visibility</p:attrName>
                                        </p:attrNameLst>
                                      </p:cBhvr>
                                      <p:to>
                                        <p:strVal val="visible"/>
                                      </p:to>
                                    </p:set>
                                    <p:animEffect transition="in" filter="fade">
                                      <p:cBhvr>
                                        <p:cTn id="49" dur="5000"/>
                                        <p:tgtEl>
                                          <p:spTgt spid="156725"/>
                                        </p:tgtEl>
                                      </p:cBhvr>
                                    </p:animEffect>
                                  </p:childTnLst>
                                </p:cTn>
                              </p:par>
                            </p:childTnLst>
                          </p:cTn>
                        </p:par>
                        <p:par>
                          <p:cTn id="50" fill="hold">
                            <p:stCondLst>
                              <p:cond delay="95000"/>
                            </p:stCondLst>
                            <p:childTnLst>
                              <p:par>
                                <p:cTn id="51" presetID="10" presetClass="exit" presetSubtype="0" fill="hold" nodeType="afterEffect">
                                  <p:stCondLst>
                                    <p:cond delay="10000"/>
                                  </p:stCondLst>
                                  <p:childTnLst>
                                    <p:animEffect transition="out" filter="fade">
                                      <p:cBhvr>
                                        <p:cTn id="52" dur="5000"/>
                                        <p:tgtEl>
                                          <p:spTgt spid="156725"/>
                                        </p:tgtEl>
                                      </p:cBhvr>
                                    </p:animEffect>
                                    <p:set>
                                      <p:cBhvr>
                                        <p:cTn id="53" dur="1" fill="hold">
                                          <p:stCondLst>
                                            <p:cond delay="4999"/>
                                          </p:stCondLst>
                                        </p:cTn>
                                        <p:tgtEl>
                                          <p:spTgt spid="156725"/>
                                        </p:tgtEl>
                                        <p:attrNameLst>
                                          <p:attrName>style.visibility</p:attrName>
                                        </p:attrNameLst>
                                      </p:cBhvr>
                                      <p:to>
                                        <p:strVal val="hidden"/>
                                      </p:to>
                                    </p:set>
                                  </p:childTnLst>
                                </p:cTn>
                              </p:par>
                              <p:par>
                                <p:cTn id="54" presetID="10" presetClass="entr" presetSubtype="0" fill="hold" nodeType="withEffect">
                                  <p:stCondLst>
                                    <p:cond delay="1000"/>
                                  </p:stCondLst>
                                  <p:childTnLst>
                                    <p:set>
                                      <p:cBhvr>
                                        <p:cTn id="55" dur="1" fill="hold">
                                          <p:stCondLst>
                                            <p:cond delay="0"/>
                                          </p:stCondLst>
                                        </p:cTn>
                                        <p:tgtEl>
                                          <p:spTgt spid="156726"/>
                                        </p:tgtEl>
                                        <p:attrNameLst>
                                          <p:attrName>style.visibility</p:attrName>
                                        </p:attrNameLst>
                                      </p:cBhvr>
                                      <p:to>
                                        <p:strVal val="visible"/>
                                      </p:to>
                                    </p:set>
                                    <p:animEffect transition="in" filter="fade">
                                      <p:cBhvr>
                                        <p:cTn id="56" dur="5000"/>
                                        <p:tgtEl>
                                          <p:spTgt spid="156726"/>
                                        </p:tgtEl>
                                      </p:cBhvr>
                                    </p:animEffect>
                                  </p:childTnLst>
                                </p:cTn>
                              </p:par>
                            </p:childTnLst>
                          </p:cTn>
                        </p:par>
                        <p:par>
                          <p:cTn id="57" fill="hold">
                            <p:stCondLst>
                              <p:cond delay="110000"/>
                            </p:stCondLst>
                            <p:childTnLst>
                              <p:par>
                                <p:cTn id="58" presetID="10" presetClass="exit" presetSubtype="0" fill="hold" nodeType="afterEffect">
                                  <p:stCondLst>
                                    <p:cond delay="10000"/>
                                  </p:stCondLst>
                                  <p:childTnLst>
                                    <p:animEffect transition="out" filter="fade">
                                      <p:cBhvr>
                                        <p:cTn id="59" dur="5000"/>
                                        <p:tgtEl>
                                          <p:spTgt spid="156726"/>
                                        </p:tgtEl>
                                      </p:cBhvr>
                                    </p:animEffect>
                                    <p:set>
                                      <p:cBhvr>
                                        <p:cTn id="60" dur="1" fill="hold">
                                          <p:stCondLst>
                                            <p:cond delay="4999"/>
                                          </p:stCondLst>
                                        </p:cTn>
                                        <p:tgtEl>
                                          <p:spTgt spid="1567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Rot="1" noChangeArrowheads="1"/>
          </p:cNvSpPr>
          <p:nvPr>
            <p:ph type="title"/>
          </p:nvPr>
        </p:nvSpPr>
        <p:spPr/>
        <p:txBody>
          <a:bodyPr/>
          <a:lstStyle/>
          <a:p>
            <a:pPr eaLnBrk="1" fontAlgn="auto" hangingPunct="1">
              <a:spcAft>
                <a:spcPts val="0"/>
              </a:spcAft>
              <a:defRPr/>
            </a:pPr>
            <a:r>
              <a:rPr lang="es-ES_tradnl" dirty="0">
                <a:solidFill>
                  <a:srgbClr val="E2D700"/>
                </a:solidFill>
              </a:rPr>
              <a:t>¡¡Buenas</a:t>
            </a:r>
            <a:r>
              <a:rPr lang="en-US" dirty="0">
                <a:solidFill>
                  <a:srgbClr val="E2D700"/>
                </a:solidFill>
              </a:rPr>
              <a:t> </a:t>
            </a:r>
            <a:r>
              <a:rPr lang="es-ES_tradnl" dirty="0">
                <a:solidFill>
                  <a:srgbClr val="E2D700"/>
                </a:solidFill>
              </a:rPr>
              <a:t>Nuevas</a:t>
            </a:r>
            <a:r>
              <a:rPr lang="en-US" dirty="0">
                <a:solidFill>
                  <a:srgbClr val="E2D700"/>
                </a:solidFill>
              </a:rPr>
              <a:t>!!</a:t>
            </a:r>
          </a:p>
        </p:txBody>
      </p:sp>
      <p:sp>
        <p:nvSpPr>
          <p:cNvPr id="6" name="TextBox 5"/>
          <p:cNvSpPr txBox="1"/>
          <p:nvPr/>
        </p:nvSpPr>
        <p:spPr>
          <a:xfrm>
            <a:off x="3810132" y="1729877"/>
            <a:ext cx="5044610" cy="3046988"/>
          </a:xfrm>
          <a:prstGeom prst="rect">
            <a:avLst/>
          </a:prstGeom>
          <a:no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eaLnBrk="0" hangingPunct="0">
              <a:spcBef>
                <a:spcPts val="1200"/>
              </a:spcBef>
              <a:defRPr/>
            </a:pPr>
            <a:r>
              <a:rPr lang="es-ES_tradnl" sz="2000" b="1" spc="150" dirty="0">
                <a:ln w="11430"/>
                <a:solidFill>
                  <a:srgbClr val="F8F8F8"/>
                </a:solidFill>
                <a:effectLst>
                  <a:outerShdw blurRad="50800" dist="38100" dir="2700000" algn="tl" rotWithShape="0">
                    <a:prstClr val="black">
                      <a:alpha val="40000"/>
                    </a:prstClr>
                  </a:outerShdw>
                </a:effectLst>
                <a:latin typeface="+mn-lt"/>
              </a:rPr>
              <a:t>¡Somos redimidos!</a:t>
            </a:r>
          </a:p>
          <a:p>
            <a:pPr algn="ctr" eaLnBrk="0" hangingPunct="0">
              <a:spcBef>
                <a:spcPts val="1200"/>
              </a:spcBef>
              <a:defRPr/>
            </a:pPr>
            <a:r>
              <a:rPr lang="es-ES_tradnl" sz="2000" b="1" spc="150" dirty="0">
                <a:ln w="11430"/>
                <a:solidFill>
                  <a:srgbClr val="F8F8F8"/>
                </a:solidFill>
                <a:effectLst>
                  <a:outerShdw blurRad="50800" dist="38100" dir="2700000" algn="tl" rotWithShape="0">
                    <a:prstClr val="black">
                      <a:alpha val="40000"/>
                    </a:prstClr>
                  </a:outerShdw>
                </a:effectLst>
                <a:latin typeface="+mn-lt"/>
              </a:rPr>
              <a:t>No solo nuestros espíritus pero también nuestros cuerpos.</a:t>
            </a:r>
          </a:p>
          <a:p>
            <a:pPr algn="ctr" eaLnBrk="0" hangingPunct="0">
              <a:spcBef>
                <a:spcPts val="1200"/>
              </a:spcBef>
              <a:defRPr/>
            </a:pPr>
            <a:endParaRPr lang="es-ES_tradnl" sz="2000" b="1" spc="150" dirty="0">
              <a:ln w="11430"/>
              <a:solidFill>
                <a:srgbClr val="F8F8F8"/>
              </a:solidFill>
              <a:effectLst>
                <a:outerShdw blurRad="50800" dist="38100" dir="2700000" algn="tl" rotWithShape="0">
                  <a:prstClr val="black">
                    <a:alpha val="40000"/>
                  </a:prstClr>
                </a:outerShdw>
              </a:effectLst>
              <a:latin typeface="+mn-lt"/>
            </a:endParaRPr>
          </a:p>
          <a:p>
            <a:pPr algn="ctr" eaLnBrk="0" hangingPunct="0">
              <a:spcBef>
                <a:spcPts val="1800"/>
              </a:spcBef>
              <a:defRPr/>
            </a:pPr>
            <a:r>
              <a:rPr lang="es-ES_tradnl" sz="20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rPr>
              <a:t>“El fruto de la </a:t>
            </a:r>
            <a:r>
              <a:rPr lang="es-ES_tradnl" sz="2000" b="1" i="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rPr>
              <a:t>redención es efectivamente el Espíritu Santo</a:t>
            </a:r>
            <a:r>
              <a:rPr lang="es-ES_tradnl" sz="20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rPr>
              <a:t>”</a:t>
            </a:r>
          </a:p>
          <a:p>
            <a:pPr algn="r" eaLnBrk="0" hangingPunct="0">
              <a:spcBef>
                <a:spcPts val="600"/>
              </a:spcBef>
              <a:defRPr/>
            </a:pPr>
            <a:r>
              <a:rPr lang="es-ES_tradnl" sz="1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rPr>
              <a:t>TOB, 3/18/81</a:t>
            </a:r>
          </a:p>
        </p:txBody>
      </p:sp>
      <p:sp>
        <p:nvSpPr>
          <p:cNvPr id="7" name="TextBox 6"/>
          <p:cNvSpPr txBox="1"/>
          <p:nvPr/>
        </p:nvSpPr>
        <p:spPr>
          <a:xfrm>
            <a:off x="3600434" y="5186498"/>
            <a:ext cx="5229546" cy="1554272"/>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eaLnBrk="0" hangingPunct="0">
              <a:spcBef>
                <a:spcPts val="1800"/>
              </a:spcBef>
              <a:defRPr/>
            </a:pPr>
            <a:r>
              <a:rPr lang="es-ES_tradnl" sz="2000" b="1" spc="150" dirty="0">
                <a:ln w="11430"/>
                <a:solidFill>
                  <a:srgbClr val="F8F8F8"/>
                </a:solidFill>
                <a:effectLst>
                  <a:outerShdw blurRad="50800" dist="38100" dir="2700000" algn="tl" rotWithShape="0">
                    <a:prstClr val="black">
                      <a:alpha val="40000"/>
                    </a:prstClr>
                  </a:outerShdw>
                </a:effectLst>
                <a:latin typeface="+mn-lt"/>
              </a:rPr>
              <a:t>Deberíamos sentir una nueva santidad del </a:t>
            </a:r>
            <a:r>
              <a:rPr lang="es-ES_tradnl" sz="2000" b="1" i="1" spc="150" dirty="0">
                <a:ln w="11430"/>
                <a:solidFill>
                  <a:srgbClr val="E2D700"/>
                </a:solidFill>
                <a:effectLst>
                  <a:outerShdw blurRad="50800" dist="38100" dir="2700000" algn="tl" rotWithShape="0">
                    <a:prstClr val="black">
                      <a:alpha val="40000"/>
                    </a:prstClr>
                  </a:outerShdw>
                </a:effectLst>
                <a:latin typeface="+mn-lt"/>
              </a:rPr>
              <a:t>cuerpo</a:t>
            </a:r>
            <a:r>
              <a:rPr lang="es-ES_tradnl" sz="2000" b="1" spc="150" dirty="0">
                <a:ln w="11430"/>
                <a:solidFill>
                  <a:srgbClr val="F8F8F8"/>
                </a:solidFill>
                <a:effectLst>
                  <a:outerShdw blurRad="50800" dist="38100" dir="2700000" algn="tl" rotWithShape="0">
                    <a:prstClr val="black">
                      <a:alpha val="40000"/>
                    </a:prstClr>
                  </a:outerShdw>
                </a:effectLst>
                <a:latin typeface="+mn-lt"/>
              </a:rPr>
              <a:t>.</a:t>
            </a:r>
          </a:p>
          <a:p>
            <a:pPr algn="ctr" eaLnBrk="0" hangingPunct="0">
              <a:spcBef>
                <a:spcPts val="1800"/>
              </a:spcBef>
              <a:defRPr/>
            </a:pPr>
            <a:r>
              <a:rPr lang="es-ES_tradnl" sz="2000" b="1" spc="150" dirty="0">
                <a:ln w="11430"/>
                <a:solidFill>
                  <a:srgbClr val="F8F8F8"/>
                </a:solidFill>
                <a:effectLst>
                  <a:outerShdw blurRad="50800" dist="38100" dir="2700000" algn="tl" rotWithShape="0">
                    <a:prstClr val="black">
                      <a:alpha val="40000"/>
                    </a:prstClr>
                  </a:outerShdw>
                </a:effectLst>
                <a:latin typeface="+mn-lt"/>
              </a:rPr>
              <a:t>Es por esto que el matrimonio es un </a:t>
            </a:r>
            <a:r>
              <a:rPr lang="es-ES_tradnl" sz="2000" b="1" spc="150" dirty="0">
                <a:ln w="11430"/>
                <a:solidFill>
                  <a:srgbClr val="E2D700"/>
                </a:solidFill>
                <a:effectLst>
                  <a:outerShdw blurRad="50800" dist="38100" dir="2700000" algn="tl" rotWithShape="0">
                    <a:prstClr val="black">
                      <a:alpha val="40000"/>
                    </a:prstClr>
                  </a:outerShdw>
                </a:effectLst>
                <a:latin typeface="+mn-lt"/>
              </a:rPr>
              <a:t>sacramento</a:t>
            </a:r>
            <a:r>
              <a:rPr lang="es-ES_tradnl" sz="2000" b="1" spc="150" dirty="0">
                <a:ln w="11430"/>
                <a:solidFill>
                  <a:srgbClr val="F8F8F8"/>
                </a:solidFill>
                <a:effectLst>
                  <a:outerShdw blurRad="50800" dist="38100" dir="2700000" algn="tl" rotWithShape="0">
                    <a:prstClr val="black">
                      <a:alpha val="40000"/>
                    </a:prstClr>
                  </a:outerShdw>
                </a:effectLst>
                <a:latin typeface="+mn-lt"/>
              </a:rPr>
              <a:t>.</a:t>
            </a:r>
          </a:p>
        </p:txBody>
      </p:sp>
      <p:pic>
        <p:nvPicPr>
          <p:cNvPr id="10" name="Picture 9" descr="crucifix_sky.jpg"/>
          <p:cNvPicPr>
            <a:picLocks noChangeAspect="1"/>
          </p:cNvPicPr>
          <p:nvPr/>
        </p:nvPicPr>
        <p:blipFill>
          <a:blip r:embed="rId3" cstate="print"/>
          <a:srcRect/>
          <a:stretch>
            <a:fillRect/>
          </a:stretch>
        </p:blipFill>
        <p:spPr>
          <a:xfrm>
            <a:off x="280645" y="1191802"/>
            <a:ext cx="3342890" cy="448980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spd="slow" advClick="0" advTm="6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35" presetClass="path" presetSubtype="0" accel="50000" decel="50000" fill="hold" nodeType="withEffect">
                                  <p:stCondLst>
                                    <p:cond delay="0"/>
                                  </p:stCondLst>
                                  <p:childTnLst>
                                    <p:animMotion origin="layout" path="M 0.40955 3.77053E-7 L -1.66667E-6 3.77053E-7 " pathEditMode="relative" rAng="0" ptsTypes="AA">
                                      <p:cBhvr>
                                        <p:cTn id="9" dur="2000" fill="hold"/>
                                        <p:tgtEl>
                                          <p:spTgt spid="10"/>
                                        </p:tgtEl>
                                        <p:attrNameLst>
                                          <p:attrName>ppt_x</p:attrName>
                                          <p:attrName>ppt_y</p:attrName>
                                        </p:attrNameLst>
                                      </p:cBhvr>
                                      <p:rCtr x="-205" y="0"/>
                                    </p:animMotion>
                                  </p:childTnLst>
                                </p:cTn>
                              </p:par>
                              <p:par>
                                <p:cTn id="10" presetID="42" presetClass="entr" presetSubtype="0" fill="hold" grpId="0" nodeType="with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500"/>
                                        <p:tgtEl>
                                          <p:spTgt spid="6">
                                            <p:txEl>
                                              <p:pRg st="0" end="0"/>
                                            </p:txEl>
                                          </p:spTgt>
                                        </p:tgtEl>
                                      </p:cBhvr>
                                    </p:animEffect>
                                    <p:anim calcmode="lin" valueType="num">
                                      <p:cBhvr>
                                        <p:cTn id="13" dur="1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15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42" presetClass="entr" presetSubtype="0" fill="hold" grpId="0" nodeType="afterEffect">
                                  <p:stCondLst>
                                    <p:cond delay="200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fade">
                                      <p:cBhvr>
                                        <p:cTn id="18" dur="1000"/>
                                        <p:tgtEl>
                                          <p:spTgt spid="6">
                                            <p:txEl>
                                              <p:pRg st="1" end="1"/>
                                            </p:txEl>
                                          </p:spTgt>
                                        </p:tgtEl>
                                      </p:cBhvr>
                                    </p:animEffect>
                                    <p:anim calcmode="lin" valueType="num">
                                      <p:cBhvr>
                                        <p:cTn id="19"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par>
                          <p:cTn id="21" fill="hold">
                            <p:stCondLst>
                              <p:cond delay="5000"/>
                            </p:stCondLst>
                            <p:childTnLst>
                              <p:par>
                                <p:cTn id="22" presetID="42" presetClass="entr" presetSubtype="0" fill="hold" grpId="0" nodeType="afterEffect">
                                  <p:stCondLst>
                                    <p:cond delay="2000"/>
                                  </p:stCondLst>
                                  <p:childTnLst>
                                    <p:set>
                                      <p:cBhvr>
                                        <p:cTn id="23" dur="1" fill="hold">
                                          <p:stCondLst>
                                            <p:cond delay="0"/>
                                          </p:stCondLst>
                                        </p:cTn>
                                        <p:tgtEl>
                                          <p:spTgt spid="6">
                                            <p:txEl>
                                              <p:pRg st="3" end="3"/>
                                            </p:txEl>
                                          </p:spTgt>
                                        </p:tgtEl>
                                        <p:attrNameLst>
                                          <p:attrName>style.visibility</p:attrName>
                                        </p:attrNameLst>
                                      </p:cBhvr>
                                      <p:to>
                                        <p:strVal val="visible"/>
                                      </p:to>
                                    </p:set>
                                    <p:animEffect transition="in" filter="fade">
                                      <p:cBhvr>
                                        <p:cTn id="24" dur="1000"/>
                                        <p:tgtEl>
                                          <p:spTgt spid="6">
                                            <p:txEl>
                                              <p:pRg st="3" end="3"/>
                                            </p:txEl>
                                          </p:spTgt>
                                        </p:tgtEl>
                                      </p:cBhvr>
                                    </p:animEffect>
                                    <p:anim calcmode="lin" valueType="num">
                                      <p:cBhvr>
                                        <p:cTn id="25"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6">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2000"/>
                                  </p:stCondLst>
                                  <p:childTnLst>
                                    <p:set>
                                      <p:cBhvr>
                                        <p:cTn id="28" dur="1" fill="hold">
                                          <p:stCondLst>
                                            <p:cond delay="0"/>
                                          </p:stCondLst>
                                        </p:cTn>
                                        <p:tgtEl>
                                          <p:spTgt spid="6">
                                            <p:txEl>
                                              <p:pRg st="4" end="4"/>
                                            </p:txEl>
                                          </p:spTgt>
                                        </p:tgtEl>
                                        <p:attrNameLst>
                                          <p:attrName>style.visibility</p:attrName>
                                        </p:attrNameLst>
                                      </p:cBhvr>
                                      <p:to>
                                        <p:strVal val="visible"/>
                                      </p:to>
                                    </p:set>
                                    <p:animEffect transition="in" filter="fade">
                                      <p:cBhvr>
                                        <p:cTn id="29" dur="1000"/>
                                        <p:tgtEl>
                                          <p:spTgt spid="6">
                                            <p:txEl>
                                              <p:pRg st="4" end="4"/>
                                            </p:txEl>
                                          </p:spTgt>
                                        </p:tgtEl>
                                      </p:cBhvr>
                                    </p:animEffect>
                                    <p:anim calcmode="lin" valueType="num">
                                      <p:cBhvr>
                                        <p:cTn id="30"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7">
                                            <p:txEl>
                                              <p:pRg st="0" end="0"/>
                                            </p:txEl>
                                          </p:spTgt>
                                        </p:tgtEl>
                                        <p:attrNameLst>
                                          <p:attrName>style.visibility</p:attrName>
                                        </p:attrNameLst>
                                      </p:cBhvr>
                                      <p:to>
                                        <p:strVal val="visible"/>
                                      </p:to>
                                    </p:set>
                                    <p:animEffect transition="in" filter="fade">
                                      <p:cBhvr>
                                        <p:cTn id="36" dur="1000"/>
                                        <p:tgtEl>
                                          <p:spTgt spid="7">
                                            <p:txEl>
                                              <p:pRg st="0" end="0"/>
                                            </p:txEl>
                                          </p:spTgt>
                                        </p:tgtEl>
                                      </p:cBhvr>
                                    </p:animEffect>
                                    <p:anim calcmode="lin" valueType="num">
                                      <p:cBhvr>
                                        <p:cTn id="37"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38"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39" fill="hold">
                            <p:stCondLst>
                              <p:cond delay="1000"/>
                            </p:stCondLst>
                            <p:childTnLst>
                              <p:par>
                                <p:cTn id="40" presetID="42" presetClass="entr" presetSubtype="0" fill="hold" grpId="0" nodeType="afterEffect">
                                  <p:stCondLst>
                                    <p:cond delay="2000"/>
                                  </p:stCondLst>
                                  <p:childTnLst>
                                    <p:set>
                                      <p:cBhvr>
                                        <p:cTn id="41" dur="1" fill="hold">
                                          <p:stCondLst>
                                            <p:cond delay="0"/>
                                          </p:stCondLst>
                                        </p:cTn>
                                        <p:tgtEl>
                                          <p:spTgt spid="7">
                                            <p:txEl>
                                              <p:pRg st="1" end="1"/>
                                            </p:txEl>
                                          </p:spTgt>
                                        </p:tgtEl>
                                        <p:attrNameLst>
                                          <p:attrName>style.visibility</p:attrName>
                                        </p:attrNameLst>
                                      </p:cBhvr>
                                      <p:to>
                                        <p:strVal val="visible"/>
                                      </p:to>
                                    </p:set>
                                    <p:animEffect transition="in" filter="fade">
                                      <p:cBhvr>
                                        <p:cTn id="42" dur="1000"/>
                                        <p:tgtEl>
                                          <p:spTgt spid="7">
                                            <p:txEl>
                                              <p:pRg st="1" end="1"/>
                                            </p:txEl>
                                          </p:spTgt>
                                        </p:tgtEl>
                                      </p:cBhvr>
                                    </p:animEffect>
                                    <p:anim calcmode="lin" valueType="num">
                                      <p:cBhvr>
                                        <p:cTn id="43"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2"/>
      <p:bldP spid="7" grpId="0" build="p" bldLvl="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Rot="1" noChangeArrowheads="1"/>
          </p:cNvSpPr>
          <p:nvPr>
            <p:ph type="title"/>
          </p:nvPr>
        </p:nvSpPr>
        <p:spPr>
          <a:xfrm>
            <a:off x="457200" y="274638"/>
            <a:ext cx="8510954" cy="1143000"/>
          </a:xfrm>
        </p:spPr>
        <p:txBody>
          <a:bodyPr>
            <a:normAutofit fontScale="90000"/>
          </a:bodyPr>
          <a:lstStyle/>
          <a:p>
            <a:pPr eaLnBrk="1" fontAlgn="auto" hangingPunct="1">
              <a:spcAft>
                <a:spcPts val="0"/>
              </a:spcAft>
              <a:defRPr/>
            </a:pPr>
            <a:r>
              <a:rPr lang="es-ES_tradnl" dirty="0">
                <a:solidFill>
                  <a:srgbClr val="E2D700"/>
                </a:solidFill>
              </a:rPr>
              <a:t>El Matrimonio es una Señal del Amor de Cristo con nosotros</a:t>
            </a:r>
          </a:p>
        </p:txBody>
      </p:sp>
      <p:sp>
        <p:nvSpPr>
          <p:cNvPr id="164874" name="Rectangle 10"/>
          <p:cNvSpPr>
            <a:spLocks noRot="1" noChangeArrowheads="1"/>
          </p:cNvSpPr>
          <p:nvPr/>
        </p:nvSpPr>
        <p:spPr bwMode="auto">
          <a:xfrm>
            <a:off x="447675" y="276225"/>
            <a:ext cx="8229600" cy="1143000"/>
          </a:xfrm>
          <a:prstGeom prst="rect">
            <a:avLst/>
          </a:prstGeom>
          <a:noFill/>
          <a:ln w="9525">
            <a:noFill/>
            <a:miter lim="800000"/>
            <a:headEnd/>
            <a:tailEnd/>
          </a:ln>
          <a:effectLst>
            <a:outerShdw dist="35921" dir="2700000" algn="ctr" rotWithShape="0">
              <a:schemeClr val="bg2"/>
            </a:outerShdw>
          </a:effec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US" sz="4400" b="1" dirty="0">
                <a:effectLst>
                  <a:outerShdw blurRad="38100" dist="38100" dir="2700000" algn="tl">
                    <a:srgbClr val="000000"/>
                  </a:outerShdw>
                </a:effectLst>
                <a:latin typeface="Garamond" pitchFamily="18" charset="0"/>
              </a:rPr>
              <a:t>Total</a:t>
            </a:r>
          </a:p>
        </p:txBody>
      </p:sp>
      <p:pic>
        <p:nvPicPr>
          <p:cNvPr id="164879" name="Picture 15"/>
          <p:cNvPicPr>
            <a:picLocks noChangeAspect="1" noChangeArrowheads="1"/>
          </p:cNvPicPr>
          <p:nvPr/>
        </p:nvPicPr>
        <p:blipFill>
          <a:blip r:embed="rId3" cstate="print"/>
          <a:srcRect/>
          <a:stretch>
            <a:fillRect/>
          </a:stretch>
        </p:blipFill>
        <p:spPr bwMode="auto">
          <a:xfrm>
            <a:off x="1828800" y="1627216"/>
            <a:ext cx="5455603" cy="4091702"/>
          </a:xfrm>
          <a:prstGeom prst="roundRect">
            <a:avLst>
              <a:gd name="adj" fmla="val 8594"/>
            </a:avLst>
          </a:prstGeom>
          <a:solidFill>
            <a:srgbClr val="FFFFFF">
              <a:shade val="85000"/>
            </a:srgbClr>
          </a:solidFill>
          <a:ln>
            <a:noFill/>
          </a:ln>
          <a:effectLst>
            <a:outerShdw blurRad="76200" dist="12700" dir="2700000" sy="-23000" kx="-800400" algn="bl" rotWithShape="0">
              <a:prstClr val="black">
                <a:alpha val="20000"/>
              </a:prstClr>
            </a:outerShdw>
            <a:reflection blurRad="6350" stA="50000" endA="275" endPos="40000" dist="101600" dir="5400000" sy="-100000" algn="bl" rotWithShape="0"/>
            <a:softEdge rad="31750"/>
          </a:effectLst>
          <a:scene3d>
            <a:camera prst="perspectiveLeft"/>
            <a:lightRig rig="threePt" dir="t"/>
          </a:scene3d>
        </p:spPr>
      </p:pic>
      <p:pic>
        <p:nvPicPr>
          <p:cNvPr id="164870" name="Picture 6" descr="MCSO01867_0000[1]"/>
          <p:cNvPicPr>
            <a:picLocks noChangeAspect="1" noChangeArrowheads="1"/>
          </p:cNvPicPr>
          <p:nvPr/>
        </p:nvPicPr>
        <p:blipFill>
          <a:blip r:embed="rId4"/>
          <a:srcRect/>
          <a:stretch>
            <a:fillRect/>
          </a:stretch>
        </p:blipFill>
        <p:spPr bwMode="auto">
          <a:xfrm>
            <a:off x="3175000" y="1481138"/>
            <a:ext cx="2776538" cy="4419600"/>
          </a:xfrm>
          <a:prstGeom prst="rect">
            <a:avLst/>
          </a:prstGeom>
          <a:noFill/>
          <a:ln w="9525">
            <a:noFill/>
            <a:miter lim="800000"/>
            <a:headEnd/>
            <a:tailEnd/>
          </a:ln>
          <a:effectLst>
            <a:outerShdw blurRad="76200" dist="12700" dir="2700000" sy="-23000" kx="-800400" algn="bl" rotWithShape="0">
              <a:prstClr val="black">
                <a:alpha val="20000"/>
              </a:prstClr>
            </a:outerShdw>
          </a:effectLst>
        </p:spPr>
      </p:pic>
      <p:sp>
        <p:nvSpPr>
          <p:cNvPr id="164871" name="Rectangle 7"/>
          <p:cNvSpPr>
            <a:spLocks noRot="1" noChangeArrowheads="1"/>
          </p:cNvSpPr>
          <p:nvPr/>
        </p:nvSpPr>
        <p:spPr bwMode="auto">
          <a:xfrm>
            <a:off x="1244600" y="2211388"/>
            <a:ext cx="1793875" cy="727075"/>
          </a:xfrm>
          <a:prstGeom prst="rect">
            <a:avLst/>
          </a:prstGeom>
          <a:noFill/>
          <a:ln w="9525">
            <a:noFill/>
            <a:miter lim="800000"/>
            <a:headEnd/>
            <a:tailEnd/>
          </a:ln>
          <a:effectLst>
            <a:outerShdw dist="35921" dir="2700000" algn="ctr" rotWithShape="0">
              <a:schemeClr val="bg2"/>
            </a:outerShdw>
          </a:effectLst>
        </p:spPr>
        <p:txBody>
          <a:bodyPr anchor="ctr"/>
          <a:lstStyle/>
          <a:p>
            <a:pPr algn="ctr">
              <a:defRPr/>
            </a:pPr>
            <a:r>
              <a:rPr lang="es-ES_tradnl" sz="4400" b="1" dirty="0">
                <a:effectLst>
                  <a:outerShdw blurRad="38100" dist="38100" dir="2700000" algn="tl">
                    <a:srgbClr val="000000"/>
                  </a:outerShdw>
                </a:effectLst>
                <a:latin typeface="Garamond" pitchFamily="18" charset="0"/>
              </a:rPr>
              <a:t>Libre</a:t>
            </a:r>
          </a:p>
        </p:txBody>
      </p:sp>
      <p:sp>
        <p:nvSpPr>
          <p:cNvPr id="164872" name="Rectangle 8"/>
          <p:cNvSpPr>
            <a:spLocks noRot="1" noChangeArrowheads="1"/>
          </p:cNvSpPr>
          <p:nvPr/>
        </p:nvSpPr>
        <p:spPr bwMode="auto">
          <a:xfrm>
            <a:off x="6013450" y="2211388"/>
            <a:ext cx="2487613" cy="727075"/>
          </a:xfrm>
          <a:prstGeom prst="rect">
            <a:avLst/>
          </a:prstGeom>
          <a:noFill/>
          <a:ln w="9525">
            <a:noFill/>
            <a:miter lim="800000"/>
            <a:headEnd/>
            <a:tailEnd/>
          </a:ln>
          <a:effectLst>
            <a:outerShdw dist="35921" dir="2700000" algn="ctr" rotWithShape="0">
              <a:schemeClr val="bg2"/>
            </a:outerShdw>
          </a:effectLst>
        </p:spPr>
        <p:txBody>
          <a:bodyPr anchor="ctr"/>
          <a:lstStyle/>
          <a:p>
            <a:pPr algn="ctr">
              <a:defRPr/>
            </a:pPr>
            <a:r>
              <a:rPr lang="es-ES_tradnl" sz="4400" b="1" dirty="0">
                <a:effectLst>
                  <a:outerShdw blurRad="38100" dist="38100" dir="2700000" algn="tl">
                    <a:srgbClr val="000000"/>
                  </a:outerShdw>
                </a:effectLst>
                <a:latin typeface="Garamond" pitchFamily="18" charset="0"/>
              </a:rPr>
              <a:t>Fiel</a:t>
            </a:r>
          </a:p>
        </p:txBody>
      </p:sp>
      <p:sp>
        <p:nvSpPr>
          <p:cNvPr id="164873" name="Rectangle 9"/>
          <p:cNvSpPr>
            <a:spLocks noRot="1" noChangeArrowheads="1"/>
          </p:cNvSpPr>
          <p:nvPr/>
        </p:nvSpPr>
        <p:spPr bwMode="auto">
          <a:xfrm>
            <a:off x="3305175" y="5807075"/>
            <a:ext cx="2487613" cy="727075"/>
          </a:xfrm>
          <a:prstGeom prst="rect">
            <a:avLst/>
          </a:prstGeom>
          <a:noFill/>
          <a:ln w="9525">
            <a:noFill/>
            <a:miter lim="800000"/>
            <a:headEnd/>
            <a:tailEnd/>
          </a:ln>
          <a:effectLst>
            <a:outerShdw dist="35921" dir="2700000" algn="ctr" rotWithShape="0">
              <a:schemeClr val="bg2"/>
            </a:outerShdw>
          </a:effectLst>
        </p:spPr>
        <p:txBody>
          <a:bodyPr anchor="ctr"/>
          <a:lstStyle/>
          <a:p>
            <a:pPr algn="ctr">
              <a:defRPr/>
            </a:pPr>
            <a:r>
              <a:rPr lang="es-ES_tradnl" sz="4400" b="1" dirty="0">
                <a:effectLst>
                  <a:outerShdw blurRad="38100" dist="38100" dir="2700000" algn="tl">
                    <a:srgbClr val="000000"/>
                  </a:outerShdw>
                </a:effectLst>
                <a:latin typeface="Garamond" pitchFamily="18" charset="0"/>
              </a:rPr>
              <a:t>Fecundo</a:t>
            </a:r>
          </a:p>
        </p:txBody>
      </p:sp>
      <p:pic>
        <p:nvPicPr>
          <p:cNvPr id="164880" name="Picture 16" descr="MPj04095990000[1]"/>
          <p:cNvPicPr>
            <a:picLocks noChangeAspect="1" noChangeArrowheads="1"/>
          </p:cNvPicPr>
          <p:nvPr/>
        </p:nvPicPr>
        <p:blipFill>
          <a:blip r:embed="rId5" cstate="print"/>
          <a:srcRect/>
          <a:stretch>
            <a:fillRect/>
          </a:stretch>
        </p:blipFill>
        <p:spPr bwMode="auto">
          <a:xfrm>
            <a:off x="3327400" y="1762125"/>
            <a:ext cx="2305050" cy="3454400"/>
          </a:xfrm>
          <a:prstGeom prst="roundRect">
            <a:avLst>
              <a:gd name="adj" fmla="val 9981"/>
            </a:avLst>
          </a:prstGeom>
          <a:ln>
            <a:noFill/>
          </a:ln>
          <a:effectLst>
            <a:outerShdw blurRad="292100" dist="139700" dir="2700000" algn="tl" rotWithShape="0">
              <a:srgbClr val="333333">
                <a:alpha val="65000"/>
              </a:srgbClr>
            </a:outerShdw>
            <a:softEdge rad="31750"/>
          </a:effectLst>
        </p:spPr>
      </p:pic>
    </p:spTree>
  </p:cSld>
  <p:clrMapOvr>
    <a:masterClrMapping/>
  </p:clrMapOvr>
  <p:transition spd="slow" advClick="0" advTm="6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4879"/>
                                        </p:tgtEl>
                                        <p:attrNameLst>
                                          <p:attrName>style.visibility</p:attrName>
                                        </p:attrNameLst>
                                      </p:cBhvr>
                                      <p:to>
                                        <p:strVal val="visible"/>
                                      </p:to>
                                    </p:set>
                                    <p:animEffect transition="in" filter="fade">
                                      <p:cBhvr>
                                        <p:cTn id="7" dur="2000"/>
                                        <p:tgtEl>
                                          <p:spTgt spid="16487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4880"/>
                                        </p:tgtEl>
                                        <p:attrNameLst>
                                          <p:attrName>style.visibility</p:attrName>
                                        </p:attrNameLst>
                                      </p:cBhvr>
                                      <p:to>
                                        <p:strVal val="visible"/>
                                      </p:to>
                                    </p:set>
                                    <p:animEffect transition="in" filter="fade">
                                      <p:cBhvr>
                                        <p:cTn id="12" dur="1000"/>
                                        <p:tgtEl>
                                          <p:spTgt spid="164880"/>
                                        </p:tgtEl>
                                      </p:cBhvr>
                                    </p:animEffect>
                                  </p:childTnLst>
                                </p:cTn>
                              </p:par>
                              <p:par>
                                <p:cTn id="13" presetID="10" presetClass="exit" presetSubtype="0" fill="hold" nodeType="withEffect">
                                  <p:stCondLst>
                                    <p:cond delay="0"/>
                                  </p:stCondLst>
                                  <p:childTnLst>
                                    <p:animEffect transition="out" filter="fade">
                                      <p:cBhvr>
                                        <p:cTn id="14" dur="500"/>
                                        <p:tgtEl>
                                          <p:spTgt spid="164879"/>
                                        </p:tgtEl>
                                      </p:cBhvr>
                                    </p:animEffect>
                                    <p:set>
                                      <p:cBhvr>
                                        <p:cTn id="15" dur="1" fill="hold">
                                          <p:stCondLst>
                                            <p:cond delay="499"/>
                                          </p:stCondLst>
                                        </p:cTn>
                                        <p:tgtEl>
                                          <p:spTgt spid="16487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2000"/>
                                        <p:tgtEl>
                                          <p:spTgt spid="164880"/>
                                        </p:tgtEl>
                                      </p:cBhvr>
                                    </p:animEffect>
                                    <p:set>
                                      <p:cBhvr>
                                        <p:cTn id="20" dur="1" fill="hold">
                                          <p:stCondLst>
                                            <p:cond delay="1999"/>
                                          </p:stCondLst>
                                        </p:cTn>
                                        <p:tgtEl>
                                          <p:spTgt spid="164880"/>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164870"/>
                                        </p:tgtEl>
                                        <p:attrNameLst>
                                          <p:attrName>style.visibility</p:attrName>
                                        </p:attrNameLst>
                                      </p:cBhvr>
                                      <p:to>
                                        <p:strVal val="visible"/>
                                      </p:to>
                                    </p:set>
                                    <p:animEffect transition="in" filter="fade">
                                      <p:cBhvr>
                                        <p:cTn id="23" dur="2000"/>
                                        <p:tgtEl>
                                          <p:spTgt spid="16487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64871"/>
                                        </p:tgtEl>
                                        <p:attrNameLst>
                                          <p:attrName>style.visibility</p:attrName>
                                        </p:attrNameLst>
                                      </p:cBhvr>
                                      <p:to>
                                        <p:strVal val="visible"/>
                                      </p:to>
                                    </p:set>
                                    <p:animEffect transition="in" filter="fade">
                                      <p:cBhvr>
                                        <p:cTn id="28" dur="2000"/>
                                        <p:tgtEl>
                                          <p:spTgt spid="16487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64872"/>
                                        </p:tgtEl>
                                        <p:attrNameLst>
                                          <p:attrName>style.visibility</p:attrName>
                                        </p:attrNameLst>
                                      </p:cBhvr>
                                      <p:to>
                                        <p:strVal val="visible"/>
                                      </p:to>
                                    </p:set>
                                    <p:animEffect transition="in" filter="fade">
                                      <p:cBhvr>
                                        <p:cTn id="33" dur="2000"/>
                                        <p:tgtEl>
                                          <p:spTgt spid="16487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64873"/>
                                        </p:tgtEl>
                                        <p:attrNameLst>
                                          <p:attrName>style.visibility</p:attrName>
                                        </p:attrNameLst>
                                      </p:cBhvr>
                                      <p:to>
                                        <p:strVal val="visible"/>
                                      </p:to>
                                    </p:set>
                                    <p:animEffect transition="in" filter="fade">
                                      <p:cBhvr>
                                        <p:cTn id="38" dur="2000"/>
                                        <p:tgtEl>
                                          <p:spTgt spid="16487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64866"/>
                                        </p:tgtEl>
                                      </p:cBhvr>
                                    </p:animEffect>
                                    <p:set>
                                      <p:cBhvr>
                                        <p:cTn id="43" dur="1" fill="hold">
                                          <p:stCondLst>
                                            <p:cond delay="499"/>
                                          </p:stCondLst>
                                        </p:cTn>
                                        <p:tgtEl>
                                          <p:spTgt spid="164866"/>
                                        </p:tgtEl>
                                        <p:attrNameLst>
                                          <p:attrName>style.visibility</p:attrName>
                                        </p:attrNameLst>
                                      </p:cBhvr>
                                      <p:to>
                                        <p:strVal val="hidden"/>
                                      </p:to>
                                    </p:set>
                                  </p:child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164874"/>
                                        </p:tgtEl>
                                        <p:attrNameLst>
                                          <p:attrName>style.visibility</p:attrName>
                                        </p:attrNameLst>
                                      </p:cBhvr>
                                      <p:to>
                                        <p:strVal val="visible"/>
                                      </p:to>
                                    </p:set>
                                    <p:animEffect transition="in" filter="fade">
                                      <p:cBhvr>
                                        <p:cTn id="47" dur="2000"/>
                                        <p:tgtEl>
                                          <p:spTgt spid="164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71" grpId="0"/>
      <p:bldP spid="164872" grpId="0"/>
      <p:bldP spid="16487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72" name="Picture 12"/>
          <p:cNvPicPr>
            <a:picLocks noChangeAspect="1" noChangeArrowheads="1"/>
          </p:cNvPicPr>
          <p:nvPr/>
        </p:nvPicPr>
        <p:blipFill>
          <a:blip r:embed="rId3" cstate="print"/>
          <a:srcRect/>
          <a:stretch>
            <a:fillRect/>
          </a:stretch>
        </p:blipFill>
        <p:spPr bwMode="auto">
          <a:xfrm>
            <a:off x="2938463" y="1587500"/>
            <a:ext cx="2963862" cy="4552950"/>
          </a:xfrm>
          <a:prstGeom prst="rect">
            <a:avLst/>
          </a:prstGeom>
          <a:ln>
            <a:noFill/>
          </a:ln>
          <a:effectLst>
            <a:softEdge rad="112500"/>
          </a:effectLst>
        </p:spPr>
      </p:pic>
      <p:pic>
        <p:nvPicPr>
          <p:cNvPr id="168984" name="Picture 24"/>
          <p:cNvPicPr>
            <a:picLocks noChangeAspect="1" noChangeArrowheads="1"/>
          </p:cNvPicPr>
          <p:nvPr/>
        </p:nvPicPr>
        <p:blipFill>
          <a:blip r:embed="rId4" cstate="print"/>
          <a:srcRect/>
          <a:stretch>
            <a:fillRect/>
          </a:stretch>
        </p:blipFill>
        <p:spPr bwMode="auto">
          <a:xfrm>
            <a:off x="2495550" y="373063"/>
            <a:ext cx="3962400" cy="6073775"/>
          </a:xfrm>
          <a:prstGeom prst="rect">
            <a:avLst/>
          </a:prstGeom>
          <a:ln>
            <a:noFill/>
          </a:ln>
          <a:effectLst>
            <a:outerShdw blurRad="149987" dist="250190" dir="8460000" algn="ctr">
              <a:srgbClr val="000000">
                <a:alpha val="28000"/>
              </a:srgbClr>
            </a:outerShdw>
            <a:softEdge rad="112500"/>
          </a:effectLst>
          <a:scene3d>
            <a:camera prst="orthographicFront">
              <a:rot lat="0" lon="0" rev="0"/>
            </a:camera>
            <a:lightRig rig="contrasting" dir="t">
              <a:rot lat="0" lon="0" rev="1500000"/>
            </a:lightRig>
          </a:scene3d>
          <a:sp3d prstMaterial="metal">
            <a:bevelT w="88900" h="88900"/>
          </a:sp3d>
        </p:spPr>
      </p:pic>
      <p:sp>
        <p:nvSpPr>
          <p:cNvPr id="168971" name="Rectangle 11"/>
          <p:cNvSpPr>
            <a:spLocks noGrp="1" noChangeArrowheads="1"/>
          </p:cNvSpPr>
          <p:nvPr>
            <p:ph idx="1"/>
          </p:nvPr>
        </p:nvSpPr>
        <p:spPr>
          <a:xfrm>
            <a:off x="574431" y="2208213"/>
            <a:ext cx="8405446" cy="1300797"/>
          </a:xfrm>
        </p:spPr>
        <p:txBody>
          <a:bodyPr>
            <a:noAutofit/>
            <a:scene3d>
              <a:camera prst="orthographicFront"/>
              <a:lightRig rig="glow" dir="tl">
                <a:rot lat="0" lon="0" rev="5400000"/>
              </a:lightRig>
            </a:scene3d>
            <a:sp3d contourW="12700">
              <a:bevelT w="25400" h="25400"/>
              <a:contourClr>
                <a:schemeClr val="accent6">
                  <a:shade val="73000"/>
                </a:schemeClr>
              </a:contourClr>
            </a:sp3d>
          </a:bodyPr>
          <a:lstStyle/>
          <a:p>
            <a:pPr marL="548640" indent="-411480" algn="ctr" eaLnBrk="1" fontAlgn="auto" hangingPunct="1">
              <a:spcAft>
                <a:spcPts val="0"/>
              </a:spcAft>
              <a:buClr>
                <a:schemeClr val="tx1">
                  <a:shade val="95000"/>
                </a:schemeClr>
              </a:buClr>
              <a:buFont typeface="Wingdings" pitchFamily="2" charset="2"/>
              <a:buNone/>
              <a:defRPr/>
            </a:pPr>
            <a:r>
              <a:rPr lang="es-ES_tradnl"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sto MT" pitchFamily="18" charset="0"/>
              </a:rPr>
              <a:t>Este es el lenguaje de la  unión matrimonial: </a:t>
            </a:r>
          </a:p>
        </p:txBody>
      </p:sp>
      <p:sp>
        <p:nvSpPr>
          <p:cNvPr id="10" name="Rectangle 10"/>
          <p:cNvSpPr>
            <a:spLocks noRot="1" noChangeArrowheads="1"/>
          </p:cNvSpPr>
          <p:nvPr/>
        </p:nvSpPr>
        <p:spPr bwMode="auto">
          <a:xfrm>
            <a:off x="447675" y="276225"/>
            <a:ext cx="8229600" cy="1143000"/>
          </a:xfrm>
          <a:prstGeom prst="rect">
            <a:avLst/>
          </a:prstGeom>
          <a:noFill/>
          <a:ln w="9525">
            <a:noFill/>
            <a:miter lim="800000"/>
            <a:headEnd/>
            <a:tailEnd/>
          </a:ln>
          <a:effectLst>
            <a:outerShdw dist="35921" dir="2700000" algn="ctr" rotWithShape="0">
              <a:schemeClr val="bg2"/>
            </a:outerShdw>
          </a:effec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US" sz="4400" b="1" dirty="0">
                <a:effectLst>
                  <a:outerShdw blurRad="38100" dist="38100" dir="2700000" algn="tl">
                    <a:srgbClr val="000000"/>
                  </a:outerShdw>
                </a:effectLst>
                <a:latin typeface="Garamond" pitchFamily="18" charset="0"/>
              </a:rPr>
              <a:t>Total</a:t>
            </a:r>
          </a:p>
        </p:txBody>
      </p:sp>
      <p:sp>
        <p:nvSpPr>
          <p:cNvPr id="11" name="Rectangle 11"/>
          <p:cNvSpPr txBox="1">
            <a:spLocks noChangeArrowheads="1"/>
          </p:cNvSpPr>
          <p:nvPr/>
        </p:nvSpPr>
        <p:spPr>
          <a:xfrm>
            <a:off x="386863" y="4377569"/>
            <a:ext cx="8757137" cy="1155724"/>
          </a:xfrm>
          <a:prstGeom prst="rect">
            <a:avLst/>
          </a:prstGeom>
        </p:spPr>
        <p:txBody>
          <a:bodyPr>
            <a:scene3d>
              <a:camera prst="orthographicFront"/>
              <a:lightRig rig="glow" dir="tl">
                <a:rot lat="0" lon="0" rev="5400000"/>
              </a:lightRig>
            </a:scene3d>
            <a:sp3d contourW="12700">
              <a:bevelT w="25400" h="25400"/>
              <a:contourClr>
                <a:schemeClr val="accent6">
                  <a:shade val="73000"/>
                </a:schemeClr>
              </a:contourClr>
            </a:sp3d>
          </a:bodyPr>
          <a:lstStyle/>
          <a:p>
            <a:pPr marL="548640" indent="-411480" algn="ctr" fontAlgn="auto">
              <a:spcBef>
                <a:spcPct val="20000"/>
              </a:spcBef>
              <a:spcAft>
                <a:spcPts val="0"/>
              </a:spcAft>
              <a:buClr>
                <a:schemeClr val="tx1">
                  <a:shade val="95000"/>
                </a:schemeClr>
              </a:buClr>
              <a:buSzPct val="65000"/>
              <a:buFont typeface="Wingdings" pitchFamily="2" charset="2"/>
              <a:buNone/>
              <a:defRPr/>
            </a:pPr>
            <a:r>
              <a:rPr lang="es-ES_tradnl" sz="3200" b="1" i="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listo MT" pitchFamily="18" charset="0"/>
              </a:rPr>
              <a:t>“Este es mi cuerpo que será entregado por ustedes.”</a:t>
            </a:r>
          </a:p>
        </p:txBody>
      </p:sp>
    </p:spTree>
  </p:cSld>
  <p:clrMapOvr>
    <a:masterClrMapping/>
  </p:clrMapOvr>
  <p:transition spd="slow" advClick="0" advTm="6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68972"/>
                                        </p:tgtEl>
                                        <p:attrNameLst>
                                          <p:attrName>style.visibility</p:attrName>
                                        </p:attrNameLst>
                                      </p:cBhvr>
                                      <p:to>
                                        <p:strVal val="visible"/>
                                      </p:to>
                                    </p:set>
                                    <p:animEffect transition="in" filter="fade">
                                      <p:cBhvr>
                                        <p:cTn id="7" dur="2000"/>
                                        <p:tgtEl>
                                          <p:spTgt spid="16897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nodeType="clickEffect">
                                  <p:stCondLst>
                                    <p:cond delay="0"/>
                                  </p:stCondLst>
                                  <p:childTnLst>
                                    <p:animScale>
                                      <p:cBhvr>
                                        <p:cTn id="11" dur="2000" fill="hold"/>
                                        <p:tgtEl>
                                          <p:spTgt spid="168972"/>
                                        </p:tgtEl>
                                      </p:cBhvr>
                                      <p:by x="23000" y="23000"/>
                                    </p:animScale>
                                  </p:childTnLst>
                                </p:cTn>
                              </p:par>
                              <p:par>
                                <p:cTn id="12" presetID="64" presetClass="path" presetSubtype="0" accel="50000" decel="50000" fill="hold" nodeType="withEffect">
                                  <p:stCondLst>
                                    <p:cond delay="0"/>
                                  </p:stCondLst>
                                  <p:childTnLst>
                                    <p:animMotion origin="layout" path="M -3.33333E-6 4.07407E-6 L -3.33333E-6 -0.31783 " pathEditMode="relative" rAng="0" ptsTypes="AA">
                                      <p:cBhvr>
                                        <p:cTn id="13" dur="2000" fill="hold"/>
                                        <p:tgtEl>
                                          <p:spTgt spid="168972"/>
                                        </p:tgtEl>
                                        <p:attrNameLst>
                                          <p:attrName>ppt_x</p:attrName>
                                          <p:attrName>ppt_y</p:attrName>
                                        </p:attrNameLst>
                                      </p:cBhvr>
                                      <p:rCtr x="0" y="-159"/>
                                    </p:animMotion>
                                  </p:childTnLst>
                                </p:cTn>
                              </p:par>
                              <p:par>
                                <p:cTn id="14" presetID="10" presetClass="entr" presetSubtype="0" fill="hold" nodeType="withEffect">
                                  <p:stCondLst>
                                    <p:cond delay="1000"/>
                                  </p:stCondLst>
                                  <p:childTnLst>
                                    <p:set>
                                      <p:cBhvr>
                                        <p:cTn id="15" dur="1" fill="hold">
                                          <p:stCondLst>
                                            <p:cond delay="0"/>
                                          </p:stCondLst>
                                        </p:cTn>
                                        <p:tgtEl>
                                          <p:spTgt spid="168984"/>
                                        </p:tgtEl>
                                        <p:attrNameLst>
                                          <p:attrName>style.visibility</p:attrName>
                                        </p:attrNameLst>
                                      </p:cBhvr>
                                      <p:to>
                                        <p:strVal val="visible"/>
                                      </p:to>
                                    </p:set>
                                    <p:animEffect transition="in" filter="fade">
                                      <p:cBhvr>
                                        <p:cTn id="16" dur="2000"/>
                                        <p:tgtEl>
                                          <p:spTgt spid="168984"/>
                                        </p:tgtEl>
                                      </p:cBhvr>
                                    </p:animEffect>
                                  </p:childTnLst>
                                </p:cTn>
                              </p:par>
                              <p:par>
                                <p:cTn id="17" presetID="10" presetClass="exit" presetSubtype="0" fill="hold" nodeType="withEffect">
                                  <p:stCondLst>
                                    <p:cond delay="1000"/>
                                  </p:stCondLst>
                                  <p:childTnLst>
                                    <p:animEffect transition="out" filter="fade">
                                      <p:cBhvr>
                                        <p:cTn id="18" dur="2000"/>
                                        <p:tgtEl>
                                          <p:spTgt spid="168972"/>
                                        </p:tgtEl>
                                      </p:cBhvr>
                                    </p:animEffect>
                                    <p:set>
                                      <p:cBhvr>
                                        <p:cTn id="19" dur="1" fill="hold">
                                          <p:stCondLst>
                                            <p:cond delay="1999"/>
                                          </p:stCondLst>
                                        </p:cTn>
                                        <p:tgtEl>
                                          <p:spTgt spid="168972"/>
                                        </p:tgtEl>
                                        <p:attrNameLst>
                                          <p:attrName>style.visibility</p:attrName>
                                        </p:attrNameLst>
                                      </p:cBhvr>
                                      <p:to>
                                        <p:strVal val="hidden"/>
                                      </p:to>
                                    </p:se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168971">
                                            <p:txEl>
                                              <p:pRg st="0" end="0"/>
                                            </p:txEl>
                                          </p:spTgt>
                                        </p:tgtEl>
                                        <p:attrNameLst>
                                          <p:attrName>style.visibility</p:attrName>
                                        </p:attrNameLst>
                                      </p:cBhvr>
                                      <p:to>
                                        <p:strVal val="visible"/>
                                      </p:to>
                                    </p:set>
                                    <p:animEffect transition="in" filter="fade">
                                      <p:cBhvr>
                                        <p:cTn id="23" dur="2000"/>
                                        <p:tgtEl>
                                          <p:spTgt spid="168971">
                                            <p:txEl>
                                              <p:pRg st="0" end="0"/>
                                            </p:txEl>
                                          </p:spTgt>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fade">
                                      <p:cBhvr>
                                        <p:cTn id="27" dur="2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Rot="1" noChangeArrowheads="1"/>
          </p:cNvSpPr>
          <p:nvPr>
            <p:ph type="title"/>
          </p:nvPr>
        </p:nvSpPr>
        <p:spPr>
          <a:xfrm>
            <a:off x="421239" y="469847"/>
            <a:ext cx="5969287" cy="1143000"/>
          </a:xfrm>
        </p:spPr>
        <p:txBody>
          <a:bodyPr/>
          <a:lstStyle/>
          <a:p>
            <a:pPr eaLnBrk="1" fontAlgn="auto" hangingPunct="1">
              <a:spcAft>
                <a:spcPts val="0"/>
              </a:spcAft>
              <a:defRPr/>
            </a:pPr>
            <a:r>
              <a:rPr lang="es-ES_tradnl" sz="3600" dirty="0">
                <a:solidFill>
                  <a:srgbClr val="E2D700"/>
                </a:solidFill>
              </a:rPr>
              <a:t>Cuando se casan</a:t>
            </a:r>
          </a:p>
        </p:txBody>
      </p:sp>
      <p:sp>
        <p:nvSpPr>
          <p:cNvPr id="167945" name="Rectangle 9"/>
          <p:cNvSpPr>
            <a:spLocks noChangeArrowheads="1"/>
          </p:cNvSpPr>
          <p:nvPr/>
        </p:nvSpPr>
        <p:spPr bwMode="auto">
          <a:xfrm>
            <a:off x="1381590" y="3380839"/>
            <a:ext cx="4776141" cy="923330"/>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marL="548640" indent="-411480" eaLnBrk="0" hangingPunct="0">
              <a:lnSpc>
                <a:spcPct val="90000"/>
              </a:lnSpc>
              <a:buClr>
                <a:schemeClr val="tx1">
                  <a:shade val="95000"/>
                </a:schemeClr>
              </a:buClr>
              <a:buSzPct val="65000"/>
              <a:defRPr/>
            </a:pPr>
            <a:r>
              <a:rPr lang="es-ES_tradnl" sz="2000" b="1" spc="150" dirty="0">
                <a:ln w="11430"/>
                <a:solidFill>
                  <a:srgbClr val="F8F8F8"/>
                </a:solidFill>
                <a:effectLst>
                  <a:outerShdw blurRad="25400" algn="tl" rotWithShape="0">
                    <a:srgbClr val="000000">
                      <a:alpha val="43000"/>
                    </a:srgbClr>
                  </a:outerShdw>
                </a:effectLst>
                <a:latin typeface="+mj-lt"/>
              </a:rPr>
              <a:t>“</a:t>
            </a:r>
            <a:r>
              <a:rPr lang="es-ES_tradnl" sz="2000" b="1" spc="150" dirty="0">
                <a:ln w="11430"/>
                <a:solidFill>
                  <a:srgbClr val="F8F8F8"/>
                </a:solidFill>
                <a:effectLst>
                  <a:outerShdw blurRad="25400" algn="tl" rotWithShape="0">
                    <a:srgbClr val="000000">
                      <a:alpha val="43000"/>
                    </a:srgbClr>
                  </a:outerShdw>
                </a:effectLst>
                <a:latin typeface="Calisto MT"/>
              </a:rPr>
              <a:t>¿</a:t>
            </a:r>
            <a:r>
              <a:rPr lang="es-ES_tradnl" sz="2000" b="1" spc="150" dirty="0">
                <a:ln w="11430"/>
                <a:solidFill>
                  <a:srgbClr val="F8F8F8"/>
                </a:solidFill>
                <a:effectLst>
                  <a:outerShdw blurRad="25400" algn="tl" rotWithShape="0">
                    <a:srgbClr val="000000">
                      <a:alpha val="43000"/>
                    </a:srgbClr>
                  </a:outerShdw>
                </a:effectLst>
                <a:latin typeface="+mj-lt"/>
              </a:rPr>
              <a:t>Se amaran y honraran como esposo y esposa por el resto de su vida?”</a:t>
            </a:r>
          </a:p>
        </p:txBody>
      </p:sp>
      <p:sp>
        <p:nvSpPr>
          <p:cNvPr id="167946" name="Rectangle 10"/>
          <p:cNvSpPr>
            <a:spLocks noChangeArrowheads="1"/>
          </p:cNvSpPr>
          <p:nvPr/>
        </p:nvSpPr>
        <p:spPr bwMode="auto">
          <a:xfrm>
            <a:off x="1621021" y="4786348"/>
            <a:ext cx="4710331" cy="646331"/>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marL="548640" indent="-411480" eaLnBrk="0" hangingPunct="0">
              <a:lnSpc>
                <a:spcPct val="90000"/>
              </a:lnSpc>
              <a:buClr>
                <a:schemeClr val="tx1">
                  <a:shade val="95000"/>
                </a:schemeClr>
              </a:buClr>
              <a:buSzPct val="65000"/>
              <a:defRPr/>
            </a:pPr>
            <a:r>
              <a:rPr lang="en-US" sz="2000" b="1" spc="150" dirty="0">
                <a:ln w="11430"/>
                <a:solidFill>
                  <a:srgbClr val="F8F8F8"/>
                </a:solidFill>
                <a:effectLst>
                  <a:outerShdw blurRad="25400" algn="tl" rotWithShape="0">
                    <a:srgbClr val="000000">
                      <a:alpha val="43000"/>
                    </a:srgbClr>
                  </a:outerShdw>
                </a:effectLst>
                <a:latin typeface="+mj-lt"/>
              </a:rPr>
              <a:t>“</a:t>
            </a:r>
            <a:r>
              <a:rPr lang="en-US" sz="2000" b="1" spc="150" dirty="0">
                <a:ln w="11430"/>
                <a:solidFill>
                  <a:srgbClr val="F8F8F8"/>
                </a:solidFill>
                <a:effectLst>
                  <a:outerShdw blurRad="25400" algn="tl" rotWithShape="0">
                    <a:srgbClr val="000000">
                      <a:alpha val="43000"/>
                    </a:srgbClr>
                  </a:outerShdw>
                </a:effectLst>
                <a:latin typeface="Calisto MT"/>
              </a:rPr>
              <a:t>¿</a:t>
            </a:r>
            <a:r>
              <a:rPr lang="es-ES_tradnl" sz="2000" b="1" spc="150" dirty="0">
                <a:ln w="11430"/>
                <a:solidFill>
                  <a:srgbClr val="F8F8F8"/>
                </a:solidFill>
                <a:effectLst>
                  <a:outerShdw blurRad="25400" algn="tl" rotWithShape="0">
                    <a:srgbClr val="000000">
                      <a:alpha val="43000"/>
                    </a:srgbClr>
                  </a:outerShdw>
                </a:effectLst>
                <a:latin typeface="+mj-lt"/>
              </a:rPr>
              <a:t>Aceptaran</a:t>
            </a:r>
            <a:r>
              <a:rPr lang="en-US" sz="2000" b="1" spc="150" dirty="0">
                <a:ln w="11430"/>
                <a:solidFill>
                  <a:srgbClr val="F8F8F8"/>
                </a:solidFill>
                <a:effectLst>
                  <a:outerShdw blurRad="25400" algn="tl" rotWithShape="0">
                    <a:srgbClr val="000000">
                      <a:alpha val="43000"/>
                    </a:srgbClr>
                  </a:outerShdw>
                </a:effectLst>
                <a:latin typeface="+mj-lt"/>
              </a:rPr>
              <a:t> </a:t>
            </a:r>
            <a:r>
              <a:rPr lang="es-ES_tradnl" sz="2000" b="1" spc="150" dirty="0">
                <a:ln w="11430"/>
                <a:solidFill>
                  <a:srgbClr val="F8F8F8"/>
                </a:solidFill>
                <a:effectLst>
                  <a:outerShdw blurRad="25400" algn="tl" rotWithShape="0">
                    <a:srgbClr val="000000">
                      <a:alpha val="43000"/>
                    </a:srgbClr>
                  </a:outerShdw>
                </a:effectLst>
                <a:latin typeface="+mj-lt"/>
              </a:rPr>
              <a:t>con amor los hijos que Dios les dé?”</a:t>
            </a:r>
          </a:p>
        </p:txBody>
      </p:sp>
      <p:sp>
        <p:nvSpPr>
          <p:cNvPr id="167947" name="Rectangle 11"/>
          <p:cNvSpPr>
            <a:spLocks noRot="1" noChangeArrowheads="1"/>
          </p:cNvSpPr>
          <p:nvPr/>
        </p:nvSpPr>
        <p:spPr bwMode="auto">
          <a:xfrm>
            <a:off x="6085547" y="2184337"/>
            <a:ext cx="2560742" cy="517525"/>
          </a:xfrm>
          <a:prstGeom prst="rect">
            <a:avLst/>
          </a:prstGeom>
          <a:noFill/>
          <a:ln w="9525">
            <a:noFill/>
            <a:miter lim="800000"/>
            <a:headEnd/>
            <a:tailEnd/>
          </a:ln>
          <a:effectLst>
            <a:outerShdw dist="35921" dir="2700000" algn="ctr" rotWithShape="0">
              <a:schemeClr val="bg2"/>
            </a:outerShdw>
          </a:effec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US" sz="3600" b="1" i="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listo MT" pitchFamily="18" charset="0"/>
              </a:rPr>
              <a:t>Libremente</a:t>
            </a:r>
          </a:p>
        </p:txBody>
      </p:sp>
      <p:sp>
        <p:nvSpPr>
          <p:cNvPr id="167949" name="Rectangle 13"/>
          <p:cNvSpPr>
            <a:spLocks noRot="1" noChangeArrowheads="1"/>
          </p:cNvSpPr>
          <p:nvPr/>
        </p:nvSpPr>
        <p:spPr bwMode="auto">
          <a:xfrm>
            <a:off x="6282838" y="3864191"/>
            <a:ext cx="2277618" cy="517525"/>
          </a:xfrm>
          <a:prstGeom prst="rect">
            <a:avLst/>
          </a:prstGeom>
          <a:noFill/>
          <a:ln w="9525">
            <a:noFill/>
            <a:miter lim="800000"/>
            <a:headEnd/>
            <a:tailEnd/>
          </a:ln>
          <a:effectLst>
            <a:outerShdw dist="35921" dir="2700000" algn="ctr" rotWithShape="0">
              <a:schemeClr val="bg2"/>
            </a:outerShdw>
          </a:effec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US" sz="3600" b="1" i="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listo MT" pitchFamily="18" charset="0"/>
              </a:rPr>
              <a:t>Fielmente</a:t>
            </a:r>
          </a:p>
        </p:txBody>
      </p:sp>
      <p:sp>
        <p:nvSpPr>
          <p:cNvPr id="167950" name="Rectangle 14"/>
          <p:cNvSpPr>
            <a:spLocks noRot="1" noChangeArrowheads="1"/>
          </p:cNvSpPr>
          <p:nvPr/>
        </p:nvSpPr>
        <p:spPr bwMode="auto">
          <a:xfrm>
            <a:off x="6300654" y="4920422"/>
            <a:ext cx="2010490" cy="517525"/>
          </a:xfrm>
          <a:prstGeom prst="rect">
            <a:avLst/>
          </a:prstGeom>
          <a:noFill/>
          <a:ln w="9525">
            <a:noFill/>
            <a:miter lim="800000"/>
            <a:headEnd/>
            <a:tailEnd/>
          </a:ln>
          <a:effectLst>
            <a:outerShdw dist="35921" dir="2700000" algn="ctr" rotWithShape="0">
              <a:schemeClr val="bg2"/>
            </a:outerShdw>
          </a:effec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s-ES_tradnl" sz="3600" b="1" i="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listo MT" pitchFamily="18" charset="0"/>
              </a:rPr>
              <a:t>Fecundo</a:t>
            </a:r>
          </a:p>
        </p:txBody>
      </p:sp>
      <p:sp>
        <p:nvSpPr>
          <p:cNvPr id="12" name="TextBox 11"/>
          <p:cNvSpPr txBox="1"/>
          <p:nvPr/>
        </p:nvSpPr>
        <p:spPr>
          <a:xfrm>
            <a:off x="1541125" y="2131285"/>
            <a:ext cx="4407612" cy="977191"/>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marL="548640" indent="-411480" eaLnBrk="0" hangingPunct="0">
              <a:lnSpc>
                <a:spcPts val="4500"/>
              </a:lnSpc>
              <a:spcBef>
                <a:spcPts val="0"/>
              </a:spcBef>
              <a:defRPr/>
            </a:pPr>
            <a:r>
              <a:rPr lang="en-US" sz="2000" b="1" spc="150" dirty="0">
                <a:ln w="11430"/>
                <a:solidFill>
                  <a:srgbClr val="F8F8F8"/>
                </a:solidFill>
                <a:effectLst>
                  <a:outerShdw blurRad="25400" algn="tl" rotWithShape="0">
                    <a:srgbClr val="000000">
                      <a:alpha val="43000"/>
                    </a:srgbClr>
                  </a:outerShdw>
                </a:effectLst>
                <a:latin typeface="+mj-lt"/>
              </a:rPr>
              <a:t>“</a:t>
            </a:r>
            <a:r>
              <a:rPr lang="en-US" sz="2000" b="1" spc="150" dirty="0">
                <a:ln w="11430"/>
                <a:solidFill>
                  <a:srgbClr val="F8F8F8"/>
                </a:solidFill>
                <a:effectLst>
                  <a:outerShdw blurRad="25400" algn="tl" rotWithShape="0">
                    <a:srgbClr val="000000">
                      <a:alpha val="43000"/>
                    </a:srgbClr>
                  </a:outerShdw>
                </a:effectLst>
                <a:latin typeface="Calisto MT"/>
              </a:rPr>
              <a:t>¿</a:t>
            </a:r>
            <a:r>
              <a:rPr lang="es-ES_tradnl" sz="2000" b="1" spc="150" dirty="0">
                <a:ln w="11430"/>
                <a:solidFill>
                  <a:srgbClr val="F8F8F8"/>
                </a:solidFill>
                <a:effectLst>
                  <a:outerShdw blurRad="25400" algn="tl" rotWithShape="0">
                    <a:srgbClr val="000000">
                      <a:alpha val="43000"/>
                    </a:srgbClr>
                  </a:outerShdw>
                </a:effectLst>
                <a:latin typeface="+mj-lt"/>
              </a:rPr>
              <a:t>Han venido libremente,</a:t>
            </a:r>
          </a:p>
          <a:p>
            <a:pPr marL="548640" indent="-411480" eaLnBrk="0" hangingPunct="0">
              <a:spcBef>
                <a:spcPts val="0"/>
              </a:spcBef>
              <a:defRPr/>
            </a:pPr>
            <a:r>
              <a:rPr lang="es-ES_tradnl" sz="2000" b="1" spc="150" dirty="0">
                <a:ln w="11430"/>
                <a:solidFill>
                  <a:srgbClr val="F8F8F8"/>
                </a:solidFill>
                <a:effectLst>
                  <a:outerShdw blurRad="25400" algn="tl" rotWithShape="0">
                    <a:srgbClr val="000000">
                      <a:alpha val="43000"/>
                    </a:srgbClr>
                  </a:outerShdw>
                </a:effectLst>
                <a:latin typeface="+mj-lt"/>
              </a:rPr>
              <a:t>   sin reservas?”</a:t>
            </a:r>
          </a:p>
        </p:txBody>
      </p:sp>
      <p:sp>
        <p:nvSpPr>
          <p:cNvPr id="14" name="Rectangle 13"/>
          <p:cNvSpPr/>
          <p:nvPr/>
        </p:nvSpPr>
        <p:spPr>
          <a:xfrm>
            <a:off x="6263907" y="2821605"/>
            <a:ext cx="2509703" cy="646331"/>
          </a:xfrm>
          <a:prstGeom prst="rect">
            <a:avLst/>
          </a:prstGeom>
          <a:no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eaLnBrk="0" hangingPunct="0">
              <a:defRPr/>
            </a:pPr>
            <a:r>
              <a:rPr lang="en-US" sz="3600" b="1" i="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listo MT" pitchFamily="18" charset="0"/>
              </a:rPr>
              <a:t>Totalmente</a:t>
            </a:r>
          </a:p>
        </p:txBody>
      </p:sp>
      <p:pic>
        <p:nvPicPr>
          <p:cNvPr id="15" name="Picture 14" descr="wedding hands3.jpg"/>
          <p:cNvPicPr>
            <a:picLocks noChangeAspect="1"/>
          </p:cNvPicPr>
          <p:nvPr/>
        </p:nvPicPr>
        <p:blipFill>
          <a:blip r:embed="rId3" cstate="print"/>
          <a:stretch>
            <a:fillRect/>
          </a:stretch>
        </p:blipFill>
        <p:spPr>
          <a:xfrm>
            <a:off x="6373617" y="449837"/>
            <a:ext cx="1928117" cy="128942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ransition spd="slow" advClick="0" advTm="6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0" presetClass="entr" presetSubtype="0" decel="100000" fill="hold" grpId="0" nodeType="afterEffect">
                                  <p:stCondLst>
                                    <p:cond delay="2000"/>
                                  </p:stCondLst>
                                  <p:childTnLst>
                                    <p:set>
                                      <p:cBhvr>
                                        <p:cTn id="12" dur="1" fill="hold">
                                          <p:stCondLst>
                                            <p:cond delay="0"/>
                                          </p:stCondLst>
                                        </p:cTn>
                                        <p:tgtEl>
                                          <p:spTgt spid="167947"/>
                                        </p:tgtEl>
                                        <p:attrNameLst>
                                          <p:attrName>style.visibility</p:attrName>
                                        </p:attrNameLst>
                                      </p:cBhvr>
                                      <p:to>
                                        <p:strVal val="visible"/>
                                      </p:to>
                                    </p:set>
                                    <p:anim calcmode="lin" valueType="num">
                                      <p:cBhvr>
                                        <p:cTn id="13" dur="1000" fill="hold"/>
                                        <p:tgtEl>
                                          <p:spTgt spid="167947"/>
                                        </p:tgtEl>
                                        <p:attrNameLst>
                                          <p:attrName>ppt_w</p:attrName>
                                        </p:attrNameLst>
                                      </p:cBhvr>
                                      <p:tavLst>
                                        <p:tav tm="0">
                                          <p:val>
                                            <p:strVal val="#ppt_w+.3"/>
                                          </p:val>
                                        </p:tav>
                                        <p:tav tm="100000">
                                          <p:val>
                                            <p:strVal val="#ppt_w"/>
                                          </p:val>
                                        </p:tav>
                                      </p:tavLst>
                                    </p:anim>
                                    <p:anim calcmode="lin" valueType="num">
                                      <p:cBhvr>
                                        <p:cTn id="14" dur="1000" fill="hold"/>
                                        <p:tgtEl>
                                          <p:spTgt spid="167947"/>
                                        </p:tgtEl>
                                        <p:attrNameLst>
                                          <p:attrName>ppt_h</p:attrName>
                                        </p:attrNameLst>
                                      </p:cBhvr>
                                      <p:tavLst>
                                        <p:tav tm="0">
                                          <p:val>
                                            <p:strVal val="#ppt_h"/>
                                          </p:val>
                                        </p:tav>
                                        <p:tav tm="100000">
                                          <p:val>
                                            <p:strVal val="#ppt_h"/>
                                          </p:val>
                                        </p:tav>
                                      </p:tavLst>
                                    </p:anim>
                                    <p:animEffect transition="in" filter="fade">
                                      <p:cBhvr>
                                        <p:cTn id="15" dur="1000"/>
                                        <p:tgtEl>
                                          <p:spTgt spid="16794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2">
                                            <p:txEl>
                                              <p:pRg st="1" end="1"/>
                                            </p:txEl>
                                          </p:spTgt>
                                        </p:tgtEl>
                                        <p:attrNameLst>
                                          <p:attrName>style.visibility</p:attrName>
                                        </p:attrNameLst>
                                      </p:cBhvr>
                                      <p:to>
                                        <p:strVal val="visible"/>
                                      </p:to>
                                    </p:set>
                                    <p:animEffect transition="in" filter="fade">
                                      <p:cBhvr>
                                        <p:cTn id="20" dur="1000"/>
                                        <p:tgtEl>
                                          <p:spTgt spid="12">
                                            <p:txEl>
                                              <p:pRg st="1" end="1"/>
                                            </p:txEl>
                                          </p:spTgt>
                                        </p:tgtEl>
                                      </p:cBhvr>
                                    </p:animEffect>
                                    <p:anim calcmode="lin" valueType="num">
                                      <p:cBhvr>
                                        <p:cTn id="21"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12">
                                            <p:txEl>
                                              <p:pRg st="1" end="1"/>
                                            </p:txEl>
                                          </p:spTgt>
                                        </p:tgtEl>
                                        <p:attrNameLst>
                                          <p:attrName>ppt_y</p:attrName>
                                        </p:attrNameLst>
                                      </p:cBhvr>
                                      <p:tavLst>
                                        <p:tav tm="0">
                                          <p:val>
                                            <p:strVal val="#ppt_y+.1"/>
                                          </p:val>
                                        </p:tav>
                                        <p:tav tm="100000">
                                          <p:val>
                                            <p:strVal val="#ppt_y"/>
                                          </p:val>
                                        </p:tav>
                                      </p:tavLst>
                                    </p:anim>
                                  </p:childTnLst>
                                </p:cTn>
                              </p:par>
                              <p:par>
                                <p:cTn id="23" presetID="50" presetClass="entr" presetSubtype="0" decel="100000" fill="hold" grpId="0" nodeType="withEffect">
                                  <p:stCondLst>
                                    <p:cond delay="400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strVal val="#ppt_w+.3"/>
                                          </p:val>
                                        </p:tav>
                                        <p:tav tm="100000">
                                          <p:val>
                                            <p:strVal val="#ppt_w"/>
                                          </p:val>
                                        </p:tav>
                                      </p:tavLst>
                                    </p:anim>
                                    <p:anim calcmode="lin" valueType="num">
                                      <p:cBhvr>
                                        <p:cTn id="26" dur="1000" fill="hold"/>
                                        <p:tgtEl>
                                          <p:spTgt spid="14"/>
                                        </p:tgtEl>
                                        <p:attrNameLst>
                                          <p:attrName>ppt_h</p:attrName>
                                        </p:attrNameLst>
                                      </p:cBhvr>
                                      <p:tavLst>
                                        <p:tav tm="0">
                                          <p:val>
                                            <p:strVal val="#ppt_h"/>
                                          </p:val>
                                        </p:tav>
                                        <p:tav tm="100000">
                                          <p:val>
                                            <p:strVal val="#ppt_h"/>
                                          </p:val>
                                        </p:tav>
                                      </p:tavLst>
                                    </p:anim>
                                    <p:animEffect transition="in" filter="fade">
                                      <p:cBhvr>
                                        <p:cTn id="27" dur="10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67945">
                                            <p:txEl>
                                              <p:pRg st="0" end="0"/>
                                            </p:txEl>
                                          </p:spTgt>
                                        </p:tgtEl>
                                        <p:attrNameLst>
                                          <p:attrName>style.visibility</p:attrName>
                                        </p:attrNameLst>
                                      </p:cBhvr>
                                      <p:to>
                                        <p:strVal val="visible"/>
                                      </p:to>
                                    </p:set>
                                    <p:animEffect transition="in" filter="fade">
                                      <p:cBhvr>
                                        <p:cTn id="32" dur="1000"/>
                                        <p:tgtEl>
                                          <p:spTgt spid="167945">
                                            <p:txEl>
                                              <p:pRg st="0" end="0"/>
                                            </p:txEl>
                                          </p:spTgt>
                                        </p:tgtEl>
                                      </p:cBhvr>
                                    </p:animEffect>
                                    <p:anim calcmode="lin" valueType="num">
                                      <p:cBhvr>
                                        <p:cTn id="33" dur="1000" fill="hold"/>
                                        <p:tgtEl>
                                          <p:spTgt spid="167945">
                                            <p:txEl>
                                              <p:pRg st="0" end="0"/>
                                            </p:txEl>
                                          </p:spTgt>
                                        </p:tgtEl>
                                        <p:attrNameLst>
                                          <p:attrName>ppt_x</p:attrName>
                                        </p:attrNameLst>
                                      </p:cBhvr>
                                      <p:tavLst>
                                        <p:tav tm="0">
                                          <p:val>
                                            <p:strVal val="#ppt_x"/>
                                          </p:val>
                                        </p:tav>
                                        <p:tav tm="100000">
                                          <p:val>
                                            <p:strVal val="#ppt_x"/>
                                          </p:val>
                                        </p:tav>
                                      </p:tavLst>
                                    </p:anim>
                                    <p:anim calcmode="lin" valueType="num">
                                      <p:cBhvr>
                                        <p:cTn id="34" dur="1000" fill="hold"/>
                                        <p:tgtEl>
                                          <p:spTgt spid="167945">
                                            <p:txEl>
                                              <p:pRg st="0" end="0"/>
                                            </p:txEl>
                                          </p:spTgt>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50" presetClass="entr" presetSubtype="0" decel="100000" fill="hold" grpId="0" nodeType="afterEffect">
                                  <p:stCondLst>
                                    <p:cond delay="2000"/>
                                  </p:stCondLst>
                                  <p:childTnLst>
                                    <p:set>
                                      <p:cBhvr>
                                        <p:cTn id="37" dur="1" fill="hold">
                                          <p:stCondLst>
                                            <p:cond delay="0"/>
                                          </p:stCondLst>
                                        </p:cTn>
                                        <p:tgtEl>
                                          <p:spTgt spid="167949"/>
                                        </p:tgtEl>
                                        <p:attrNameLst>
                                          <p:attrName>style.visibility</p:attrName>
                                        </p:attrNameLst>
                                      </p:cBhvr>
                                      <p:to>
                                        <p:strVal val="visible"/>
                                      </p:to>
                                    </p:set>
                                    <p:anim calcmode="lin" valueType="num">
                                      <p:cBhvr>
                                        <p:cTn id="38" dur="1000" fill="hold"/>
                                        <p:tgtEl>
                                          <p:spTgt spid="167949"/>
                                        </p:tgtEl>
                                        <p:attrNameLst>
                                          <p:attrName>ppt_w</p:attrName>
                                        </p:attrNameLst>
                                      </p:cBhvr>
                                      <p:tavLst>
                                        <p:tav tm="0">
                                          <p:val>
                                            <p:strVal val="#ppt_w+.3"/>
                                          </p:val>
                                        </p:tav>
                                        <p:tav tm="100000">
                                          <p:val>
                                            <p:strVal val="#ppt_w"/>
                                          </p:val>
                                        </p:tav>
                                      </p:tavLst>
                                    </p:anim>
                                    <p:anim calcmode="lin" valueType="num">
                                      <p:cBhvr>
                                        <p:cTn id="39" dur="1000" fill="hold"/>
                                        <p:tgtEl>
                                          <p:spTgt spid="167949"/>
                                        </p:tgtEl>
                                        <p:attrNameLst>
                                          <p:attrName>ppt_h</p:attrName>
                                        </p:attrNameLst>
                                      </p:cBhvr>
                                      <p:tavLst>
                                        <p:tav tm="0">
                                          <p:val>
                                            <p:strVal val="#ppt_h"/>
                                          </p:val>
                                        </p:tav>
                                        <p:tav tm="100000">
                                          <p:val>
                                            <p:strVal val="#ppt_h"/>
                                          </p:val>
                                        </p:tav>
                                      </p:tavLst>
                                    </p:anim>
                                    <p:animEffect transition="in" filter="fade">
                                      <p:cBhvr>
                                        <p:cTn id="40" dur="1000"/>
                                        <p:tgtEl>
                                          <p:spTgt spid="167949"/>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67946">
                                            <p:txEl>
                                              <p:pRg st="0" end="0"/>
                                            </p:txEl>
                                          </p:spTgt>
                                        </p:tgtEl>
                                        <p:attrNameLst>
                                          <p:attrName>style.visibility</p:attrName>
                                        </p:attrNameLst>
                                      </p:cBhvr>
                                      <p:to>
                                        <p:strVal val="visible"/>
                                      </p:to>
                                    </p:set>
                                    <p:animEffect transition="in" filter="fade">
                                      <p:cBhvr>
                                        <p:cTn id="45" dur="1000"/>
                                        <p:tgtEl>
                                          <p:spTgt spid="167946">
                                            <p:txEl>
                                              <p:pRg st="0" end="0"/>
                                            </p:txEl>
                                          </p:spTgt>
                                        </p:tgtEl>
                                      </p:cBhvr>
                                    </p:animEffect>
                                    <p:anim calcmode="lin" valueType="num">
                                      <p:cBhvr>
                                        <p:cTn id="46" dur="1000" fill="hold"/>
                                        <p:tgtEl>
                                          <p:spTgt spid="167946">
                                            <p:txEl>
                                              <p:pRg st="0" end="0"/>
                                            </p:txEl>
                                          </p:spTgt>
                                        </p:tgtEl>
                                        <p:attrNameLst>
                                          <p:attrName>ppt_x</p:attrName>
                                        </p:attrNameLst>
                                      </p:cBhvr>
                                      <p:tavLst>
                                        <p:tav tm="0">
                                          <p:val>
                                            <p:strVal val="#ppt_x"/>
                                          </p:val>
                                        </p:tav>
                                        <p:tav tm="100000">
                                          <p:val>
                                            <p:strVal val="#ppt_x"/>
                                          </p:val>
                                        </p:tav>
                                      </p:tavLst>
                                    </p:anim>
                                    <p:anim calcmode="lin" valueType="num">
                                      <p:cBhvr>
                                        <p:cTn id="47" dur="1000" fill="hold"/>
                                        <p:tgtEl>
                                          <p:spTgt spid="167946">
                                            <p:txEl>
                                              <p:pRg st="0" end="0"/>
                                            </p:txEl>
                                          </p:spTgt>
                                        </p:tgtEl>
                                        <p:attrNameLst>
                                          <p:attrName>ppt_y</p:attrName>
                                        </p:attrNameLst>
                                      </p:cBhvr>
                                      <p:tavLst>
                                        <p:tav tm="0">
                                          <p:val>
                                            <p:strVal val="#ppt_y+.1"/>
                                          </p:val>
                                        </p:tav>
                                        <p:tav tm="100000">
                                          <p:val>
                                            <p:strVal val="#ppt_y"/>
                                          </p:val>
                                        </p:tav>
                                      </p:tavLst>
                                    </p:anim>
                                  </p:childTnLst>
                                </p:cTn>
                              </p:par>
                            </p:childTnLst>
                          </p:cTn>
                        </p:par>
                        <p:par>
                          <p:cTn id="48" fill="hold">
                            <p:stCondLst>
                              <p:cond delay="1000"/>
                            </p:stCondLst>
                            <p:childTnLst>
                              <p:par>
                                <p:cTn id="49" presetID="50" presetClass="entr" presetSubtype="0" decel="100000" fill="hold" grpId="0" nodeType="afterEffect">
                                  <p:stCondLst>
                                    <p:cond delay="2000"/>
                                  </p:stCondLst>
                                  <p:childTnLst>
                                    <p:set>
                                      <p:cBhvr>
                                        <p:cTn id="50" dur="1" fill="hold">
                                          <p:stCondLst>
                                            <p:cond delay="0"/>
                                          </p:stCondLst>
                                        </p:cTn>
                                        <p:tgtEl>
                                          <p:spTgt spid="167950"/>
                                        </p:tgtEl>
                                        <p:attrNameLst>
                                          <p:attrName>style.visibility</p:attrName>
                                        </p:attrNameLst>
                                      </p:cBhvr>
                                      <p:to>
                                        <p:strVal val="visible"/>
                                      </p:to>
                                    </p:set>
                                    <p:anim calcmode="lin" valueType="num">
                                      <p:cBhvr>
                                        <p:cTn id="51" dur="1000" fill="hold"/>
                                        <p:tgtEl>
                                          <p:spTgt spid="167950"/>
                                        </p:tgtEl>
                                        <p:attrNameLst>
                                          <p:attrName>ppt_w</p:attrName>
                                        </p:attrNameLst>
                                      </p:cBhvr>
                                      <p:tavLst>
                                        <p:tav tm="0">
                                          <p:val>
                                            <p:strVal val="#ppt_w+.3"/>
                                          </p:val>
                                        </p:tav>
                                        <p:tav tm="100000">
                                          <p:val>
                                            <p:strVal val="#ppt_w"/>
                                          </p:val>
                                        </p:tav>
                                      </p:tavLst>
                                    </p:anim>
                                    <p:anim calcmode="lin" valueType="num">
                                      <p:cBhvr>
                                        <p:cTn id="52" dur="1000" fill="hold"/>
                                        <p:tgtEl>
                                          <p:spTgt spid="167950"/>
                                        </p:tgtEl>
                                        <p:attrNameLst>
                                          <p:attrName>ppt_h</p:attrName>
                                        </p:attrNameLst>
                                      </p:cBhvr>
                                      <p:tavLst>
                                        <p:tav tm="0">
                                          <p:val>
                                            <p:strVal val="#ppt_h"/>
                                          </p:val>
                                        </p:tav>
                                        <p:tav tm="100000">
                                          <p:val>
                                            <p:strVal val="#ppt_h"/>
                                          </p:val>
                                        </p:tav>
                                      </p:tavLst>
                                    </p:anim>
                                    <p:animEffect transition="in" filter="fade">
                                      <p:cBhvr>
                                        <p:cTn id="53" dur="1000"/>
                                        <p:tgtEl>
                                          <p:spTgt spid="1679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7" grpId="0"/>
      <p:bldP spid="167949" grpId="0"/>
      <p:bldP spid="167950" grpId="0"/>
      <p:bldP spid="12" grpId="0" build="p" bldLvl="5"/>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bride_smiling.jpg"/>
          <p:cNvPicPr>
            <a:picLocks noChangeAspect="1"/>
          </p:cNvPicPr>
          <p:nvPr/>
        </p:nvPicPr>
        <p:blipFill>
          <a:blip r:embed="rId3" cstate="print"/>
          <a:stretch>
            <a:fillRect/>
          </a:stretch>
        </p:blipFill>
        <p:spPr>
          <a:xfrm>
            <a:off x="6724357" y="1676400"/>
            <a:ext cx="2069001" cy="3105443"/>
          </a:xfrm>
          <a:prstGeom prst="roundRect">
            <a:avLst>
              <a:gd name="adj" fmla="val 4876"/>
            </a:avLst>
          </a:prstGeom>
          <a:effectLst>
            <a:reflection blurRad="6350" stA="50000" endA="275" endPos="40000" dist="101600" dir="5400000" sy="-100000" algn="bl" rotWithShape="0"/>
          </a:effectLst>
          <a:scene3d>
            <a:camera prst="orthographicFront">
              <a:rot lat="1200000" lon="2100000" rev="0"/>
            </a:camera>
            <a:lightRig rig="threePt" dir="t"/>
          </a:scene3d>
          <a:sp3d prstMaterial="softEdge">
            <a:bevelT/>
            <a:bevelB/>
          </a:sp3d>
        </p:spPr>
      </p:pic>
      <p:pic>
        <p:nvPicPr>
          <p:cNvPr id="19" name="Picture 18" descr="groom_smiling.jpg"/>
          <p:cNvPicPr>
            <a:picLocks noChangeAspect="1"/>
          </p:cNvPicPr>
          <p:nvPr/>
        </p:nvPicPr>
        <p:blipFill>
          <a:blip r:embed="rId4" cstate="print"/>
          <a:stretch>
            <a:fillRect/>
          </a:stretch>
        </p:blipFill>
        <p:spPr>
          <a:xfrm>
            <a:off x="482661" y="1676400"/>
            <a:ext cx="2165071" cy="3249637"/>
          </a:xfrm>
          <a:prstGeom prst="roundRect">
            <a:avLst>
              <a:gd name="adj" fmla="val 6015"/>
            </a:avLst>
          </a:prstGeom>
          <a:effectLst>
            <a:reflection blurRad="6350" stA="50000" endA="275" endPos="40000" dist="101600" dir="5400000" sy="-100000" algn="bl" rotWithShape="0"/>
          </a:effectLst>
          <a:scene3d>
            <a:camera prst="orthographicFront">
              <a:rot lat="1200000" lon="19499988" rev="0"/>
            </a:camera>
            <a:lightRig rig="threePt" dir="t"/>
          </a:scene3d>
          <a:sp3d prstMaterial="softEdge">
            <a:bevelT/>
            <a:bevelB/>
          </a:sp3d>
        </p:spPr>
      </p:pic>
      <p:pic>
        <p:nvPicPr>
          <p:cNvPr id="22" name="Picture 21" descr="groom_doubt.jpg"/>
          <p:cNvPicPr>
            <a:picLocks noChangeAspect="1"/>
          </p:cNvPicPr>
          <p:nvPr/>
        </p:nvPicPr>
        <p:blipFill>
          <a:blip r:embed="rId5" cstate="print"/>
          <a:stretch>
            <a:fillRect/>
          </a:stretch>
        </p:blipFill>
        <p:spPr>
          <a:xfrm flipH="1">
            <a:off x="374411" y="1770185"/>
            <a:ext cx="2118907" cy="3129866"/>
          </a:xfrm>
          <a:prstGeom prst="roundRect">
            <a:avLst>
              <a:gd name="adj" fmla="val 7540"/>
            </a:avLst>
          </a:prstGeom>
          <a:effectLst>
            <a:reflection blurRad="6350" stA="50000" endA="275" endPos="40000" dist="101600" dir="5400000" sy="-100000" algn="bl" rotWithShape="0"/>
          </a:effectLst>
          <a:scene3d>
            <a:camera prst="orthographicFront"/>
            <a:lightRig rig="threePt" dir="t"/>
          </a:scene3d>
          <a:sp3d prstMaterial="softEdge">
            <a:bevelT/>
            <a:bevelB/>
          </a:sp3d>
        </p:spPr>
      </p:pic>
      <p:sp>
        <p:nvSpPr>
          <p:cNvPr id="165890" name="Rectangle 2"/>
          <p:cNvSpPr>
            <a:spLocks noGrp="1" noRot="1" noChangeArrowheads="1"/>
          </p:cNvSpPr>
          <p:nvPr>
            <p:ph type="title"/>
          </p:nvPr>
        </p:nvSpPr>
        <p:spPr/>
        <p:txBody>
          <a:bodyPr/>
          <a:lstStyle/>
          <a:p>
            <a:pPr eaLnBrk="1" fontAlgn="auto" hangingPunct="1">
              <a:spcAft>
                <a:spcPts val="0"/>
              </a:spcAft>
              <a:defRPr/>
            </a:pPr>
            <a:r>
              <a:rPr lang="es-ES_tradnl" sz="4000" dirty="0">
                <a:solidFill>
                  <a:srgbClr val="E2D700"/>
                </a:solidFill>
              </a:rPr>
              <a:t>Lenguaje</a:t>
            </a:r>
            <a:r>
              <a:rPr lang="en-US" sz="4000" dirty="0">
                <a:solidFill>
                  <a:srgbClr val="E2D700"/>
                </a:solidFill>
              </a:rPr>
              <a:t> del </a:t>
            </a:r>
            <a:r>
              <a:rPr lang="es-ES_tradnl" sz="4000" dirty="0">
                <a:solidFill>
                  <a:srgbClr val="E2D700"/>
                </a:solidFill>
              </a:rPr>
              <a:t>Cuerpo</a:t>
            </a:r>
          </a:p>
        </p:txBody>
      </p:sp>
      <p:sp>
        <p:nvSpPr>
          <p:cNvPr id="10" name="TextBox 9"/>
          <p:cNvSpPr txBox="1"/>
          <p:nvPr/>
        </p:nvSpPr>
        <p:spPr>
          <a:xfrm>
            <a:off x="2199190" y="1474690"/>
            <a:ext cx="4398380" cy="1723549"/>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eaLnBrk="0" hangingPunct="0">
              <a:spcBef>
                <a:spcPts val="1200"/>
              </a:spcBef>
              <a:defRPr/>
            </a:pPr>
            <a:r>
              <a:rPr lang="en-US" sz="2400" b="1" spc="150" dirty="0">
                <a:ln w="11430"/>
                <a:solidFill>
                  <a:srgbClr val="F8F8F8"/>
                </a:solidFill>
                <a:effectLst>
                  <a:outerShdw blurRad="25400" algn="tl" rotWithShape="0">
                    <a:srgbClr val="000000">
                      <a:alpha val="43000"/>
                    </a:srgbClr>
                  </a:outerShdw>
                </a:effectLst>
                <a:latin typeface="+mj-lt"/>
              </a:rPr>
              <a:t>El </a:t>
            </a:r>
            <a:r>
              <a:rPr lang="es-ES_tradnl" sz="2400" b="1" spc="150" dirty="0">
                <a:ln w="11430"/>
                <a:solidFill>
                  <a:srgbClr val="F8F8F8"/>
                </a:solidFill>
                <a:effectLst>
                  <a:outerShdw blurRad="25400" algn="tl" rotWithShape="0">
                    <a:srgbClr val="000000">
                      <a:alpha val="43000"/>
                    </a:srgbClr>
                  </a:outerShdw>
                </a:effectLst>
                <a:latin typeface="+mj-lt"/>
              </a:rPr>
              <a:t>cuerpo</a:t>
            </a:r>
            <a:r>
              <a:rPr lang="en-US" sz="2400" b="1" spc="150" dirty="0">
                <a:ln w="11430"/>
                <a:solidFill>
                  <a:srgbClr val="F8F8F8"/>
                </a:solidFill>
                <a:effectLst>
                  <a:outerShdw blurRad="25400" algn="tl" rotWithShape="0">
                    <a:srgbClr val="000000">
                      <a:alpha val="43000"/>
                    </a:srgbClr>
                  </a:outerShdw>
                </a:effectLst>
                <a:latin typeface="+mj-lt"/>
              </a:rPr>
              <a:t> </a:t>
            </a:r>
            <a:r>
              <a:rPr lang="es-ES_tradnl" sz="2400" b="1" spc="150" dirty="0">
                <a:ln w="11430"/>
                <a:solidFill>
                  <a:srgbClr val="F8F8F8"/>
                </a:solidFill>
                <a:effectLst>
                  <a:outerShdw blurRad="25400" algn="tl" rotWithShape="0">
                    <a:srgbClr val="000000">
                      <a:alpha val="43000"/>
                    </a:srgbClr>
                  </a:outerShdw>
                </a:effectLst>
                <a:latin typeface="+mj-lt"/>
              </a:rPr>
              <a:t>revela</a:t>
            </a:r>
            <a:r>
              <a:rPr lang="en-US" sz="2400" b="1" spc="150" dirty="0">
                <a:ln w="11430"/>
                <a:solidFill>
                  <a:srgbClr val="F8F8F8"/>
                </a:solidFill>
                <a:effectLst>
                  <a:outerShdw blurRad="25400" algn="tl" rotWithShape="0">
                    <a:srgbClr val="000000">
                      <a:alpha val="43000"/>
                    </a:srgbClr>
                  </a:outerShdw>
                </a:effectLst>
                <a:latin typeface="+mj-lt"/>
              </a:rPr>
              <a:t> a Dios</a:t>
            </a:r>
          </a:p>
          <a:p>
            <a:pPr algn="ctr" eaLnBrk="0" hangingPunct="0">
              <a:spcBef>
                <a:spcPts val="1200"/>
              </a:spcBef>
              <a:defRPr/>
            </a:pPr>
            <a:r>
              <a:rPr lang="es-ES_tradnl" sz="2400" b="1" spc="150" dirty="0">
                <a:ln w="11430"/>
                <a:solidFill>
                  <a:srgbClr val="F8F8F8"/>
                </a:solidFill>
                <a:effectLst>
                  <a:outerShdw blurRad="25400" algn="tl" rotWithShape="0">
                    <a:srgbClr val="000000">
                      <a:alpha val="43000"/>
                    </a:srgbClr>
                  </a:outerShdw>
                </a:effectLst>
                <a:latin typeface="+mj-lt"/>
              </a:rPr>
              <a:t>Especialmente</a:t>
            </a:r>
            <a:r>
              <a:rPr lang="en-US" sz="2400" b="1" spc="150" dirty="0">
                <a:ln w="11430"/>
                <a:solidFill>
                  <a:srgbClr val="F8F8F8"/>
                </a:solidFill>
                <a:effectLst>
                  <a:outerShdw blurRad="25400" algn="tl" rotWithShape="0">
                    <a:srgbClr val="000000">
                      <a:alpha val="43000"/>
                    </a:srgbClr>
                  </a:outerShdw>
                </a:effectLst>
                <a:latin typeface="+mj-lt"/>
              </a:rPr>
              <a:t> en la unión matrimonial</a:t>
            </a:r>
          </a:p>
        </p:txBody>
      </p:sp>
      <p:pic>
        <p:nvPicPr>
          <p:cNvPr id="15" name="Picture 14" descr="wedding_nervous2.jpg"/>
          <p:cNvPicPr>
            <a:picLocks noChangeAspect="1"/>
          </p:cNvPicPr>
          <p:nvPr/>
        </p:nvPicPr>
        <p:blipFill>
          <a:blip r:embed="rId6" cstate="print"/>
          <a:stretch>
            <a:fillRect/>
          </a:stretch>
        </p:blipFill>
        <p:spPr>
          <a:xfrm>
            <a:off x="6637702" y="1850902"/>
            <a:ext cx="2037374" cy="3057974"/>
          </a:xfrm>
          <a:prstGeom prst="roundRect">
            <a:avLst>
              <a:gd name="adj" fmla="val 5497"/>
            </a:avLst>
          </a:prstGeom>
          <a:ln>
            <a:noFill/>
          </a:ln>
          <a:effectLst>
            <a:reflection blurRad="6350" stA="50000" endA="275" endPos="40000" dist="101600" dir="5400000" sy="-100000" algn="bl" rotWithShape="0"/>
          </a:effectLst>
          <a:scene3d>
            <a:camera prst="orthographicFront"/>
            <a:lightRig rig="threePt" dir="t"/>
          </a:scene3d>
          <a:sp3d prstMaterial="softEdge">
            <a:bevelT/>
            <a:bevelB/>
          </a:sp3d>
        </p:spPr>
      </p:pic>
      <p:sp>
        <p:nvSpPr>
          <p:cNvPr id="21" name="TextBox 20"/>
          <p:cNvSpPr txBox="1"/>
          <p:nvPr/>
        </p:nvSpPr>
        <p:spPr>
          <a:xfrm>
            <a:off x="797441" y="5842761"/>
            <a:ext cx="7549118" cy="646331"/>
          </a:xfrm>
          <a:prstGeom prst="rect">
            <a:avLst/>
          </a:prstGeom>
          <a:no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eaLnBrk="0" hangingPunct="0">
              <a:defRPr/>
            </a:pPr>
            <a:r>
              <a:rPr lang="en-US" sz="3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Book Antiqua" pitchFamily="18" charset="0"/>
              </a:rPr>
              <a:t>“</a:t>
            </a:r>
            <a:r>
              <a:rPr lang="es-ES_tradnl" sz="3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Book Antiqua" pitchFamily="18" charset="0"/>
              </a:rPr>
              <a:t>Me entrego totalmente a ti.”</a:t>
            </a:r>
          </a:p>
        </p:txBody>
      </p:sp>
      <p:sp>
        <p:nvSpPr>
          <p:cNvPr id="12" name="TextBox 11"/>
          <p:cNvSpPr txBox="1"/>
          <p:nvPr/>
        </p:nvSpPr>
        <p:spPr>
          <a:xfrm>
            <a:off x="2497015" y="3644792"/>
            <a:ext cx="3985845" cy="1200329"/>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eaLnBrk="0" hangingPunct="0">
              <a:spcBef>
                <a:spcPts val="1200"/>
              </a:spcBef>
              <a:defRPr/>
            </a:pPr>
            <a:r>
              <a:rPr lang="es-ES_tradnl" sz="2400" b="1" spc="150" dirty="0">
                <a:ln w="11430"/>
                <a:solidFill>
                  <a:srgbClr val="F8F8F8"/>
                </a:solidFill>
                <a:effectLst>
                  <a:outerShdw blurRad="25400" algn="tl" rotWithShape="0">
                    <a:srgbClr val="000000">
                      <a:alpha val="43000"/>
                    </a:srgbClr>
                  </a:outerShdw>
                </a:effectLst>
                <a:latin typeface="+mj-lt"/>
              </a:rPr>
              <a:t>¡Pero el cuerpo también puede  mentir!</a:t>
            </a:r>
          </a:p>
        </p:txBody>
      </p:sp>
      <p:sp>
        <p:nvSpPr>
          <p:cNvPr id="13" name="TextBox 12"/>
          <p:cNvSpPr txBox="1"/>
          <p:nvPr/>
        </p:nvSpPr>
        <p:spPr>
          <a:xfrm>
            <a:off x="579611" y="4974674"/>
            <a:ext cx="8133906" cy="954107"/>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eaLnBrk="0" hangingPunct="0">
              <a:spcBef>
                <a:spcPts val="1200"/>
              </a:spcBef>
              <a:defRPr/>
            </a:pPr>
            <a:r>
              <a:rPr lang="es-ES_tradnl" sz="2800" b="1" spc="150" dirty="0">
                <a:ln w="11430"/>
                <a:solidFill>
                  <a:srgbClr val="F8F8F8"/>
                </a:solidFill>
                <a:effectLst>
                  <a:outerShdw blurRad="25400" algn="tl" rotWithShape="0">
                    <a:srgbClr val="000000">
                      <a:alpha val="43000"/>
                    </a:srgbClr>
                  </a:outerShdw>
                </a:effectLst>
                <a:latin typeface="+mj-lt"/>
              </a:rPr>
              <a:t>Cuando la entrega no es total se convierte en una señal contraria.</a:t>
            </a:r>
          </a:p>
        </p:txBody>
      </p:sp>
    </p:spTree>
  </p:cSld>
  <p:clrMapOvr>
    <a:masterClrMapping/>
  </p:clrMapOvr>
  <p:transition spd="slow" advClick="0" advTm="6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par>
                                <p:cTn id="8" presetID="10" presetClass="entr" presetSubtype="0" fill="hold" nodeType="withEffect">
                                  <p:stCondLst>
                                    <p:cond delay="70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2000"/>
                                        <p:tgtEl>
                                          <p:spTgt spid="20"/>
                                        </p:tgtEl>
                                      </p:cBhvr>
                                    </p:animEffect>
                                  </p:childTnLst>
                                </p:cTn>
                              </p:par>
                            </p:childTnLst>
                          </p:cTn>
                        </p:par>
                        <p:par>
                          <p:cTn id="11" fill="hold">
                            <p:stCondLst>
                              <p:cond delay="2700"/>
                            </p:stCondLst>
                            <p:childTnLst>
                              <p:par>
                                <p:cTn id="12" presetID="42" presetClass="entr" presetSubtype="0" fill="hold" grpId="0" nodeType="after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fade">
                                      <p:cBhvr>
                                        <p:cTn id="14" dur="1000"/>
                                        <p:tgtEl>
                                          <p:spTgt spid="10">
                                            <p:txEl>
                                              <p:pRg st="0" end="0"/>
                                            </p:txEl>
                                          </p:spTgt>
                                        </p:tgtEl>
                                      </p:cBhvr>
                                    </p:animEffect>
                                    <p:anim calcmode="lin" valueType="num">
                                      <p:cBhvr>
                                        <p:cTn id="15"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1300"/>
                                  </p:stCondLst>
                                  <p:childTnLst>
                                    <p:set>
                                      <p:cBhvr>
                                        <p:cTn id="18" dur="1" fill="hold">
                                          <p:stCondLst>
                                            <p:cond delay="0"/>
                                          </p:stCondLst>
                                        </p:cTn>
                                        <p:tgtEl>
                                          <p:spTgt spid="10">
                                            <p:txEl>
                                              <p:pRg st="1" end="1"/>
                                            </p:txEl>
                                          </p:spTgt>
                                        </p:tgtEl>
                                        <p:attrNameLst>
                                          <p:attrName>style.visibility</p:attrName>
                                        </p:attrNameLst>
                                      </p:cBhvr>
                                      <p:to>
                                        <p:strVal val="visible"/>
                                      </p:to>
                                    </p:set>
                                    <p:animEffect transition="in" filter="fade">
                                      <p:cBhvr>
                                        <p:cTn id="19" dur="1000"/>
                                        <p:tgtEl>
                                          <p:spTgt spid="10">
                                            <p:txEl>
                                              <p:pRg st="1" end="1"/>
                                            </p:txEl>
                                          </p:spTgt>
                                        </p:tgtEl>
                                      </p:cBhvr>
                                    </p:animEffect>
                                    <p:anim calcmode="lin" valueType="num">
                                      <p:cBhvr>
                                        <p:cTn id="20"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10">
                                            <p:txEl>
                                              <p:pRg st="0" end="0"/>
                                            </p:txEl>
                                          </p:spTgt>
                                        </p:tgtEl>
                                      </p:cBhvr>
                                    </p:animEffect>
                                    <p:set>
                                      <p:cBhvr>
                                        <p:cTn id="26" dur="1" fill="hold">
                                          <p:stCondLst>
                                            <p:cond delay="499"/>
                                          </p:stCondLst>
                                        </p:cTn>
                                        <p:tgtEl>
                                          <p:spTgt spid="10">
                                            <p:txEl>
                                              <p:pRg st="0" end="0"/>
                                            </p:txEl>
                                          </p:spTgt>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0">
                                            <p:txEl>
                                              <p:pRg st="1" end="1"/>
                                            </p:txEl>
                                          </p:spTgt>
                                        </p:tgtEl>
                                      </p:cBhvr>
                                    </p:animEffect>
                                    <p:set>
                                      <p:cBhvr>
                                        <p:cTn id="29" dur="1" fill="hold">
                                          <p:stCondLst>
                                            <p:cond delay="499"/>
                                          </p:stCondLst>
                                        </p:cTn>
                                        <p:tgtEl>
                                          <p:spTgt spid="10">
                                            <p:txEl>
                                              <p:pRg st="1" end="1"/>
                                            </p:txEl>
                                          </p:spTgt>
                                        </p:tgtEl>
                                        <p:attrNameLst>
                                          <p:attrName>style.visibility</p:attrName>
                                        </p:attrNameLst>
                                      </p:cBhvr>
                                      <p:to>
                                        <p:strVal val="hidden"/>
                                      </p:to>
                                    </p:set>
                                  </p:childTnLst>
                                </p:cTn>
                              </p:par>
                              <p:par>
                                <p:cTn id="30" presetID="42"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2000"/>
                                        <p:tgtEl>
                                          <p:spTgt spid="21"/>
                                        </p:tgtEl>
                                      </p:cBhvr>
                                    </p:animEffect>
                                    <p:anim calcmode="lin" valueType="num">
                                      <p:cBhvr>
                                        <p:cTn id="33" dur="2000" fill="hold"/>
                                        <p:tgtEl>
                                          <p:spTgt spid="21"/>
                                        </p:tgtEl>
                                        <p:attrNameLst>
                                          <p:attrName>ppt_x</p:attrName>
                                        </p:attrNameLst>
                                      </p:cBhvr>
                                      <p:tavLst>
                                        <p:tav tm="0">
                                          <p:val>
                                            <p:strVal val="#ppt_x"/>
                                          </p:val>
                                        </p:tav>
                                        <p:tav tm="100000">
                                          <p:val>
                                            <p:strVal val="#ppt_x"/>
                                          </p:val>
                                        </p:tav>
                                      </p:tavLst>
                                    </p:anim>
                                    <p:anim calcmode="lin" valueType="num">
                                      <p:cBhvr>
                                        <p:cTn id="34" dur="2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1000" fill="hold"/>
                                        <p:tgtEl>
                                          <p:spTgt spid="12"/>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130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1000"/>
                                        <p:tgtEl>
                                          <p:spTgt spid="13"/>
                                        </p:tgtEl>
                                      </p:cBhvr>
                                    </p:animEffect>
                                    <p:anim calcmode="lin" valueType="num">
                                      <p:cBhvr>
                                        <p:cTn id="45" dur="1000" fill="hold"/>
                                        <p:tgtEl>
                                          <p:spTgt spid="13"/>
                                        </p:tgtEl>
                                        <p:attrNameLst>
                                          <p:attrName>ppt_x</p:attrName>
                                        </p:attrNameLst>
                                      </p:cBhvr>
                                      <p:tavLst>
                                        <p:tav tm="0">
                                          <p:val>
                                            <p:strVal val="#ppt_x"/>
                                          </p:val>
                                        </p:tav>
                                        <p:tav tm="100000">
                                          <p:val>
                                            <p:strVal val="#ppt_x"/>
                                          </p:val>
                                        </p:tav>
                                      </p:tavLst>
                                    </p:anim>
                                    <p:anim calcmode="lin" valueType="num">
                                      <p:cBhvr>
                                        <p:cTn id="46" dur="1000" fill="hold"/>
                                        <p:tgtEl>
                                          <p:spTgt spid="13"/>
                                        </p:tgtEl>
                                        <p:attrNameLst>
                                          <p:attrName>ppt_y</p:attrName>
                                        </p:attrNameLst>
                                      </p:cBhvr>
                                      <p:tavLst>
                                        <p:tav tm="0">
                                          <p:val>
                                            <p:strVal val="#ppt_y+.1"/>
                                          </p:val>
                                        </p:tav>
                                        <p:tav tm="100000">
                                          <p:val>
                                            <p:strVal val="#ppt_y"/>
                                          </p:val>
                                        </p:tav>
                                      </p:tavLst>
                                    </p:anim>
                                  </p:childTnLst>
                                </p:cTn>
                              </p:par>
                              <p:par>
                                <p:cTn id="47" presetID="10" presetClass="exit" presetSubtype="0" fill="hold" grpId="1" nodeType="withEffect">
                                  <p:stCondLst>
                                    <p:cond delay="500"/>
                                  </p:stCondLst>
                                  <p:childTnLst>
                                    <p:animEffect transition="out" filter="fade">
                                      <p:cBhvr>
                                        <p:cTn id="48" dur="500"/>
                                        <p:tgtEl>
                                          <p:spTgt spid="21"/>
                                        </p:tgtEl>
                                      </p:cBhvr>
                                    </p:animEffect>
                                    <p:set>
                                      <p:cBhvr>
                                        <p:cTn id="49" dur="1" fill="hold">
                                          <p:stCondLst>
                                            <p:cond delay="499"/>
                                          </p:stCondLst>
                                        </p:cTn>
                                        <p:tgtEl>
                                          <p:spTgt spid="21"/>
                                        </p:tgtEl>
                                        <p:attrNameLst>
                                          <p:attrName>style.visibility</p:attrName>
                                        </p:attrNameLst>
                                      </p:cBhvr>
                                      <p:to>
                                        <p:strVal val="hidden"/>
                                      </p:to>
                                    </p:set>
                                  </p:childTnLst>
                                </p:cTn>
                              </p:par>
                              <p:par>
                                <p:cTn id="50" presetID="10" presetClass="exit" presetSubtype="0" fill="hold" nodeType="withEffect">
                                  <p:stCondLst>
                                    <p:cond delay="500"/>
                                  </p:stCondLst>
                                  <p:childTnLst>
                                    <p:animEffect transition="out" filter="fade">
                                      <p:cBhvr>
                                        <p:cTn id="51" dur="500"/>
                                        <p:tgtEl>
                                          <p:spTgt spid="19"/>
                                        </p:tgtEl>
                                      </p:cBhvr>
                                    </p:animEffect>
                                    <p:set>
                                      <p:cBhvr>
                                        <p:cTn id="52" dur="1" fill="hold">
                                          <p:stCondLst>
                                            <p:cond delay="499"/>
                                          </p:stCondLst>
                                        </p:cTn>
                                        <p:tgtEl>
                                          <p:spTgt spid="19"/>
                                        </p:tgtEl>
                                        <p:attrNameLst>
                                          <p:attrName>style.visibility</p:attrName>
                                        </p:attrNameLst>
                                      </p:cBhvr>
                                      <p:to>
                                        <p:strVal val="hidden"/>
                                      </p:to>
                                    </p:set>
                                  </p:childTnLst>
                                </p:cTn>
                              </p:par>
                              <p:par>
                                <p:cTn id="53" presetID="10" presetClass="exit" presetSubtype="0" fill="hold" nodeType="withEffect">
                                  <p:stCondLst>
                                    <p:cond delay="500"/>
                                  </p:stCondLst>
                                  <p:childTnLst>
                                    <p:animEffect transition="out" filter="fade">
                                      <p:cBhvr>
                                        <p:cTn id="54" dur="500"/>
                                        <p:tgtEl>
                                          <p:spTgt spid="20"/>
                                        </p:tgtEl>
                                      </p:cBhvr>
                                    </p:animEffect>
                                    <p:set>
                                      <p:cBhvr>
                                        <p:cTn id="55" dur="1" fill="hold">
                                          <p:stCondLst>
                                            <p:cond delay="499"/>
                                          </p:stCondLst>
                                        </p:cTn>
                                        <p:tgtEl>
                                          <p:spTgt spid="20"/>
                                        </p:tgtEl>
                                        <p:attrNameLst>
                                          <p:attrName>style.visibility</p:attrName>
                                        </p:attrNameLst>
                                      </p:cBhvr>
                                      <p:to>
                                        <p:strVal val="hidden"/>
                                      </p:to>
                                    </p:set>
                                  </p:childTnLst>
                                </p:cTn>
                              </p:par>
                              <p:par>
                                <p:cTn id="56" presetID="10" presetClass="entr" presetSubtype="0" fill="hold" nodeType="withEffect">
                                  <p:stCondLst>
                                    <p:cond delay="600"/>
                                  </p:stCondLst>
                                  <p:childTnLst>
                                    <p:set>
                                      <p:cBhvr>
                                        <p:cTn id="57" dur="1" fill="hold">
                                          <p:stCondLst>
                                            <p:cond delay="0"/>
                                          </p:stCondLst>
                                        </p:cTn>
                                        <p:tgtEl>
                                          <p:spTgt spid="22"/>
                                        </p:tgtEl>
                                        <p:attrNameLst>
                                          <p:attrName>style.visibility</p:attrName>
                                        </p:attrNameLst>
                                      </p:cBhvr>
                                      <p:to>
                                        <p:strVal val="visible"/>
                                      </p:to>
                                    </p:set>
                                    <p:animEffect transition="in" filter="fade">
                                      <p:cBhvr>
                                        <p:cTn id="58" dur="500"/>
                                        <p:tgtEl>
                                          <p:spTgt spid="22"/>
                                        </p:tgtEl>
                                      </p:cBhvr>
                                    </p:animEffect>
                                  </p:childTnLst>
                                </p:cTn>
                              </p:par>
                              <p:par>
                                <p:cTn id="59" presetID="10" presetClass="entr" presetSubtype="0" fill="hold" nodeType="withEffect">
                                  <p:stCondLst>
                                    <p:cond delay="60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bldLvl="2"/>
      <p:bldP spid="10" grpId="1" build="allAtOnce"/>
      <p:bldP spid="21" grpId="0"/>
      <p:bldP spid="21" grpId="1"/>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groom_doubt.jpg"/>
          <p:cNvPicPr>
            <a:picLocks noChangeAspect="1"/>
          </p:cNvPicPr>
          <p:nvPr/>
        </p:nvPicPr>
        <p:blipFill>
          <a:blip r:embed="rId3" cstate="print"/>
          <a:stretch>
            <a:fillRect/>
          </a:stretch>
        </p:blipFill>
        <p:spPr>
          <a:xfrm flipH="1">
            <a:off x="433026" y="2227383"/>
            <a:ext cx="2166527" cy="3200205"/>
          </a:xfrm>
          <a:prstGeom prst="roundRect">
            <a:avLst>
              <a:gd name="adj" fmla="val 7540"/>
            </a:avLst>
          </a:prstGeom>
          <a:effectLst>
            <a:reflection blurRad="6350" stA="50000" endA="275" endPos="40000" dist="101600" dir="5400000" sy="-100000" algn="bl" rotWithShape="0"/>
          </a:effectLst>
          <a:scene3d>
            <a:camera prst="orthographicFront"/>
            <a:lightRig rig="threePt" dir="t"/>
          </a:scene3d>
          <a:sp3d prstMaterial="softEdge">
            <a:bevelT/>
            <a:bevelB/>
          </a:sp3d>
        </p:spPr>
      </p:pic>
      <p:pic>
        <p:nvPicPr>
          <p:cNvPr id="15" name="Picture 14" descr="wedding_nervous2.jpg"/>
          <p:cNvPicPr>
            <a:picLocks noChangeAspect="1"/>
          </p:cNvPicPr>
          <p:nvPr/>
        </p:nvPicPr>
        <p:blipFill>
          <a:blip r:embed="rId4" cstate="print"/>
          <a:stretch>
            <a:fillRect/>
          </a:stretch>
        </p:blipFill>
        <p:spPr>
          <a:xfrm>
            <a:off x="6250841" y="2134188"/>
            <a:ext cx="2319325" cy="3481166"/>
          </a:xfrm>
          <a:prstGeom prst="roundRect">
            <a:avLst>
              <a:gd name="adj" fmla="val 5497"/>
            </a:avLst>
          </a:prstGeom>
          <a:ln>
            <a:noFill/>
          </a:ln>
          <a:effectLst>
            <a:reflection blurRad="6350" stA="50000" endA="275" endPos="40000" dist="101600" dir="5400000" sy="-100000" algn="bl" rotWithShape="0"/>
          </a:effectLst>
          <a:scene3d>
            <a:camera prst="orthographicFront"/>
            <a:lightRig rig="threePt" dir="t"/>
          </a:scene3d>
          <a:sp3d prstMaterial="softEdge">
            <a:bevelT/>
            <a:bevelB/>
          </a:sp3d>
        </p:spPr>
      </p:pic>
      <p:sp>
        <p:nvSpPr>
          <p:cNvPr id="12" name="TextBox 11"/>
          <p:cNvSpPr txBox="1"/>
          <p:nvPr/>
        </p:nvSpPr>
        <p:spPr>
          <a:xfrm>
            <a:off x="1043355" y="1300222"/>
            <a:ext cx="7584830" cy="954107"/>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eaLnBrk="0" hangingPunct="0">
              <a:spcBef>
                <a:spcPts val="1200"/>
              </a:spcBef>
              <a:defRPr/>
            </a:pPr>
            <a:r>
              <a:rPr lang="es-ES_tradnl" sz="2800" b="1" spc="150" dirty="0">
                <a:ln w="11430"/>
                <a:solidFill>
                  <a:srgbClr val="F8F8F8"/>
                </a:solidFill>
                <a:effectLst>
                  <a:outerShdw blurRad="25400" algn="tl" rotWithShape="0">
                    <a:srgbClr val="000000">
                      <a:alpha val="43000"/>
                    </a:srgbClr>
                  </a:outerShdw>
                </a:effectLst>
                <a:latin typeface="+mj-lt"/>
              </a:rPr>
              <a:t>¡El Matrimonio y el cuerpo son señales del amor de Dios</a:t>
            </a:r>
            <a:r>
              <a:rPr lang="en-US" sz="2800" b="1" spc="150" dirty="0">
                <a:ln w="11430"/>
                <a:solidFill>
                  <a:srgbClr val="F8F8F8"/>
                </a:solidFill>
                <a:effectLst>
                  <a:outerShdw blurRad="25400" algn="tl" rotWithShape="0">
                    <a:srgbClr val="000000">
                      <a:alpha val="43000"/>
                    </a:srgbClr>
                  </a:outerShdw>
                </a:effectLst>
                <a:latin typeface="+mj-lt"/>
              </a:rPr>
              <a:t>!</a:t>
            </a:r>
          </a:p>
        </p:txBody>
      </p:sp>
      <p:sp>
        <p:nvSpPr>
          <p:cNvPr id="165890" name="Rectangle 2"/>
          <p:cNvSpPr>
            <a:spLocks noGrp="1" noRot="1" noChangeArrowheads="1"/>
          </p:cNvSpPr>
          <p:nvPr>
            <p:ph type="title"/>
          </p:nvPr>
        </p:nvSpPr>
        <p:spPr/>
        <p:txBody>
          <a:bodyPr/>
          <a:lstStyle/>
          <a:p>
            <a:pPr eaLnBrk="1" fontAlgn="auto" hangingPunct="1">
              <a:spcAft>
                <a:spcPts val="0"/>
              </a:spcAft>
              <a:defRPr/>
            </a:pPr>
            <a:r>
              <a:rPr lang="en-US" sz="4000" dirty="0">
                <a:solidFill>
                  <a:srgbClr val="E2D700"/>
                </a:solidFill>
              </a:rPr>
              <a:t> </a:t>
            </a:r>
            <a:r>
              <a:rPr lang="es-ES_tradnl" sz="4000" dirty="0">
                <a:solidFill>
                  <a:srgbClr val="E2D700"/>
                </a:solidFill>
              </a:rPr>
              <a:t>Lenguaje</a:t>
            </a:r>
            <a:r>
              <a:rPr lang="en-US" sz="4000" dirty="0">
                <a:solidFill>
                  <a:srgbClr val="E2D700"/>
                </a:solidFill>
              </a:rPr>
              <a:t> del </a:t>
            </a:r>
            <a:r>
              <a:rPr lang="es-ES_tradnl" sz="4000" dirty="0">
                <a:solidFill>
                  <a:srgbClr val="E2D700"/>
                </a:solidFill>
              </a:rPr>
              <a:t>Cuerpo</a:t>
            </a:r>
          </a:p>
        </p:txBody>
      </p:sp>
      <p:pic>
        <p:nvPicPr>
          <p:cNvPr id="17" name="Picture 16" descr="pregnant_couple.jpg"/>
          <p:cNvPicPr>
            <a:picLocks noChangeAspect="1"/>
          </p:cNvPicPr>
          <p:nvPr/>
        </p:nvPicPr>
        <p:blipFill>
          <a:blip r:embed="rId5" cstate="print"/>
          <a:srcRect/>
          <a:stretch>
            <a:fillRect/>
          </a:stretch>
        </p:blipFill>
        <p:spPr>
          <a:xfrm>
            <a:off x="2471179" y="3190474"/>
            <a:ext cx="4033793" cy="3667526"/>
          </a:xfrm>
          <a:prstGeom prst="roundRect">
            <a:avLst/>
          </a:prstGeom>
          <a:ln>
            <a:noFill/>
          </a:ln>
          <a:effectLst>
            <a:outerShdw blurRad="292100" dist="139700" dir="2700000" algn="tl" rotWithShape="0">
              <a:srgbClr val="333333">
                <a:alpha val="65000"/>
              </a:srgbClr>
            </a:outerShdw>
            <a:softEdge rad="31750"/>
          </a:effectLst>
        </p:spPr>
      </p:pic>
    </p:spTree>
  </p:cSld>
  <p:clrMapOvr>
    <a:masterClrMapping/>
  </p:clrMapOvr>
  <p:transition spd="slow" advClick="0" advTm="6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5"/>
                                        </p:tgtEl>
                                      </p:cBhvr>
                                    </p:animEffect>
                                    <p:set>
                                      <p:cBhvr>
                                        <p:cTn id="10" dur="1" fill="hold">
                                          <p:stCondLst>
                                            <p:cond delay="499"/>
                                          </p:stCondLst>
                                        </p:cTn>
                                        <p:tgtEl>
                                          <p:spTgt spid="15"/>
                                        </p:tgtEl>
                                        <p:attrNameLst>
                                          <p:attrName>style.visibility</p:attrName>
                                        </p:attrNameLst>
                                      </p:cBhvr>
                                      <p:to>
                                        <p:strVal val="hidden"/>
                                      </p:to>
                                    </p:se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2000"/>
                                        <p:tgtEl>
                                          <p:spTgt spid="17"/>
                                        </p:tgtEl>
                                      </p:cBhvr>
                                    </p:animEffect>
                                  </p:childTnLst>
                                </p:cTn>
                              </p:par>
                              <p:par>
                                <p:cTn id="15" presetID="42" presetClass="entr" presetSubtype="0" fill="hold" nodeType="withEffect">
                                  <p:stCondLst>
                                    <p:cond delay="60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Rot="1" noChangeArrowheads="1"/>
          </p:cNvSpPr>
          <p:nvPr>
            <p:ph type="title"/>
          </p:nvPr>
        </p:nvSpPr>
        <p:spPr>
          <a:xfrm>
            <a:off x="542436" y="216267"/>
            <a:ext cx="8229600" cy="908050"/>
          </a:xfrm>
        </p:spPr>
        <p:txBody>
          <a:bodyPr/>
          <a:lstStyle/>
          <a:p>
            <a:pPr eaLnBrk="1" fontAlgn="auto" hangingPunct="1">
              <a:spcAft>
                <a:spcPts val="0"/>
              </a:spcAft>
              <a:defRPr/>
            </a:pPr>
            <a:r>
              <a:rPr lang="en-US" sz="4000" dirty="0">
                <a:solidFill>
                  <a:srgbClr val="E2D700"/>
                </a:solidFill>
              </a:rPr>
              <a:t>Lo que Dios a </a:t>
            </a:r>
            <a:r>
              <a:rPr lang="es-ES_tradnl" sz="4000" dirty="0">
                <a:solidFill>
                  <a:srgbClr val="E2D700"/>
                </a:solidFill>
              </a:rPr>
              <a:t>unido</a:t>
            </a:r>
            <a:r>
              <a:rPr lang="en-US" sz="4000" dirty="0">
                <a:solidFill>
                  <a:srgbClr val="E2D700"/>
                </a:solidFill>
              </a:rPr>
              <a:t>…</a:t>
            </a:r>
          </a:p>
        </p:txBody>
      </p:sp>
      <p:sp>
        <p:nvSpPr>
          <p:cNvPr id="166915" name="Rectangle 3"/>
          <p:cNvSpPr>
            <a:spLocks noGrp="1" noChangeArrowheads="1"/>
          </p:cNvSpPr>
          <p:nvPr>
            <p:ph idx="1"/>
          </p:nvPr>
        </p:nvSpPr>
        <p:spPr>
          <a:xfrm>
            <a:off x="240934" y="1961865"/>
            <a:ext cx="8633435" cy="1255728"/>
          </a:xfrm>
        </p:spPr>
        <p:txBody>
          <a:bodyPr rtlCol="0">
            <a:spAutoFit/>
          </a:bodyPr>
          <a:lstStyle/>
          <a:p>
            <a:pPr marL="0" indent="0" algn="ctr">
              <a:lnSpc>
                <a:spcPct val="90000"/>
              </a:lnSpc>
              <a:spcBef>
                <a:spcPts val="1200"/>
              </a:spcBef>
              <a:buClr>
                <a:schemeClr val="tx1">
                  <a:shade val="95000"/>
                </a:schemeClr>
              </a:buClr>
              <a:buFontTx/>
              <a:buNone/>
              <a:defRPr/>
            </a:pP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ligraph421 BT" pitchFamily="66" charset="0"/>
              </a:rPr>
              <a:t>“</a:t>
            </a:r>
            <a:r>
              <a:rPr lang="es-ES_tradnl"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ligraph421 BT" pitchFamily="66" charset="0"/>
              </a:rPr>
              <a:t>La unión íntima de los esposos cumple con los dos fines o significados del matrimonio: </a:t>
            </a:r>
            <a:r>
              <a:rPr lang="es-ES_tradnl" dirty="0">
                <a:ln w="18415" cmpd="sng">
                  <a:solidFill>
                    <a:srgbClr val="E2D700"/>
                  </a:solidFill>
                  <a:prstDash val="solid"/>
                </a:ln>
                <a:solidFill>
                  <a:srgbClr val="E2D700"/>
                </a:solidFill>
                <a:effectLst>
                  <a:outerShdw blurRad="63500" dir="3600000" algn="tl" rotWithShape="0">
                    <a:srgbClr val="000000">
                      <a:alpha val="70000"/>
                    </a:srgbClr>
                  </a:outerShdw>
                </a:effectLst>
                <a:latin typeface="Calligraph421 BT" pitchFamily="66" charset="0"/>
              </a:rPr>
              <a:t>el bien común de ambos esposos y la transmisión de la vida.</a:t>
            </a:r>
            <a:r>
              <a:rPr lang="es-ES_tradnl"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ligraph421 BT" pitchFamily="66" charset="0"/>
              </a:rPr>
              <a:t> </a:t>
            </a:r>
          </a:p>
        </p:txBody>
      </p:sp>
      <p:sp>
        <p:nvSpPr>
          <p:cNvPr id="166918" name="Text Box 6"/>
          <p:cNvSpPr txBox="1">
            <a:spLocks noChangeArrowheads="1"/>
          </p:cNvSpPr>
          <p:nvPr/>
        </p:nvSpPr>
        <p:spPr bwMode="auto">
          <a:xfrm>
            <a:off x="5284788" y="6008688"/>
            <a:ext cx="1355725" cy="366712"/>
          </a:xfrm>
          <a:prstGeom prst="rect">
            <a:avLst/>
          </a:prstGeom>
          <a:noFill/>
          <a:ln w="9525">
            <a:noFill/>
            <a:miter lim="800000"/>
            <a:headEnd/>
            <a:tailEnd/>
          </a:ln>
        </p:spPr>
        <p:txBody>
          <a:bodyPr>
            <a:spAutoFit/>
          </a:bodyPr>
          <a:lstStyle/>
          <a:p>
            <a:pPr eaLnBrk="0" hangingPunct="0">
              <a:spcBef>
                <a:spcPct val="50000"/>
              </a:spcBef>
            </a:pPr>
            <a:endParaRPr lang="es-ES_tradnl" sz="1800" i="1" dirty="0">
              <a:latin typeface="Calisto MT" pitchFamily="18" charset="0"/>
            </a:endParaRPr>
          </a:p>
        </p:txBody>
      </p:sp>
      <p:grpSp>
        <p:nvGrpSpPr>
          <p:cNvPr id="2" name="Group 13"/>
          <p:cNvGrpSpPr>
            <a:grpSpLocks/>
          </p:cNvGrpSpPr>
          <p:nvPr/>
        </p:nvGrpSpPr>
        <p:grpSpPr bwMode="auto">
          <a:xfrm>
            <a:off x="909638" y="1117600"/>
            <a:ext cx="3422650" cy="793750"/>
            <a:chOff x="405114" y="1304925"/>
            <a:chExt cx="3422349" cy="793750"/>
          </a:xfrm>
        </p:grpSpPr>
        <p:sp>
          <p:nvSpPr>
            <p:cNvPr id="166919" name="Rectangle 7"/>
            <p:cNvSpPr>
              <a:spLocks noRot="1" noChangeArrowheads="1"/>
            </p:cNvSpPr>
            <p:nvPr/>
          </p:nvSpPr>
          <p:spPr bwMode="auto">
            <a:xfrm>
              <a:off x="405114" y="1304925"/>
              <a:ext cx="3026187" cy="793750"/>
            </a:xfrm>
            <a:prstGeom prst="rect">
              <a:avLst/>
            </a:prstGeom>
            <a:noFill/>
            <a:ln w="9525">
              <a:noFill/>
              <a:miter lim="800000"/>
              <a:headEnd/>
              <a:tailEnd/>
            </a:ln>
            <a:effectLst>
              <a:outerShdw dist="35921" dir="2700000" algn="ctr" rotWithShape="0">
                <a:schemeClr val="bg2"/>
              </a:outerShdw>
            </a:effectLst>
          </p:spPr>
          <p:txBody>
            <a:bodyPr anchor="ctr"/>
            <a:lstStyle/>
            <a:p>
              <a:pPr algn="ctr">
                <a:defRPr/>
              </a:pPr>
              <a:r>
                <a:rPr lang="es-ES_tradnl" sz="4400"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Unitivo</a:t>
              </a:r>
            </a:p>
          </p:txBody>
        </p:sp>
        <p:sp>
          <p:nvSpPr>
            <p:cNvPr id="166924" name="Oval 12"/>
            <p:cNvSpPr>
              <a:spLocks noChangeArrowheads="1"/>
            </p:cNvSpPr>
            <p:nvPr/>
          </p:nvSpPr>
          <p:spPr bwMode="auto">
            <a:xfrm>
              <a:off x="3325857" y="1468438"/>
              <a:ext cx="501606" cy="509587"/>
            </a:xfrm>
            <a:prstGeom prst="ellipse">
              <a:avLst/>
            </a:prstGeom>
            <a:noFill/>
            <a:ln w="57150">
              <a:solidFill>
                <a:schemeClr val="hlink"/>
              </a:solidFill>
              <a:round/>
              <a:headEnd/>
              <a:tailEnd/>
            </a:ln>
            <a:effectLst>
              <a:outerShdw dist="35921" dir="2700000" algn="ctr" rotWithShape="0">
                <a:schemeClr val="bg2"/>
              </a:outerShdw>
            </a:effectLst>
          </p:spPr>
          <p:txBody>
            <a:bodyPr wrap="none" anchor="ctr"/>
            <a:lstStyle/>
            <a:p>
              <a:pPr algn="ctr" eaLnBrk="0" hangingPunct="0">
                <a:defRPr/>
              </a:pPr>
              <a:endParaRPr lang="en-US" dirty="0">
                <a:effectLst>
                  <a:reflection blurRad="6350" stA="55000" endA="300" endPos="45500" dir="5400000" sy="-100000" algn="bl" rotWithShape="0"/>
                </a:effectLst>
              </a:endParaRPr>
            </a:p>
          </p:txBody>
        </p:sp>
      </p:grpSp>
      <p:grpSp>
        <p:nvGrpSpPr>
          <p:cNvPr id="3" name="Group 15"/>
          <p:cNvGrpSpPr>
            <a:grpSpLocks/>
          </p:cNvGrpSpPr>
          <p:nvPr/>
        </p:nvGrpSpPr>
        <p:grpSpPr bwMode="auto">
          <a:xfrm>
            <a:off x="4154488" y="1139825"/>
            <a:ext cx="4595812" cy="873125"/>
            <a:chOff x="3686175" y="1128467"/>
            <a:chExt cx="4594797" cy="872274"/>
          </a:xfrm>
        </p:grpSpPr>
        <p:sp>
          <p:nvSpPr>
            <p:cNvPr id="166920" name="Rectangle 8"/>
            <p:cNvSpPr>
              <a:spLocks noRot="1" noChangeArrowheads="1"/>
            </p:cNvSpPr>
            <p:nvPr/>
          </p:nvSpPr>
          <p:spPr bwMode="auto">
            <a:xfrm>
              <a:off x="4151269" y="1128467"/>
              <a:ext cx="4129703" cy="820987"/>
            </a:xfrm>
            <a:prstGeom prst="rect">
              <a:avLst/>
            </a:prstGeom>
            <a:noFill/>
            <a:ln w="9525">
              <a:noFill/>
              <a:miter lim="800000"/>
              <a:headEnd/>
              <a:tailEnd/>
            </a:ln>
            <a:effectLst>
              <a:outerShdw dist="35921" dir="2700000" algn="ctr" rotWithShape="0">
                <a:schemeClr val="bg2"/>
              </a:outerShdw>
            </a:effectLst>
          </p:spPr>
          <p:txBody>
            <a:bodyPr anchor="ctr"/>
            <a:lstStyle/>
            <a:p>
              <a:pPr algn="ctr">
                <a:defRPr/>
              </a:pPr>
              <a:r>
                <a:rPr lang="es-ES_tradnl" sz="4400"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Pro creativo</a:t>
              </a:r>
            </a:p>
          </p:txBody>
        </p:sp>
        <p:sp>
          <p:nvSpPr>
            <p:cNvPr id="166925" name="Oval 13"/>
            <p:cNvSpPr>
              <a:spLocks noChangeArrowheads="1"/>
            </p:cNvSpPr>
            <p:nvPr/>
          </p:nvSpPr>
          <p:spPr bwMode="auto">
            <a:xfrm>
              <a:off x="3686175" y="1474205"/>
              <a:ext cx="544392" cy="526536"/>
            </a:xfrm>
            <a:prstGeom prst="ellipse">
              <a:avLst/>
            </a:prstGeom>
            <a:noFill/>
            <a:ln w="57150">
              <a:solidFill>
                <a:schemeClr val="hlink"/>
              </a:solidFill>
              <a:round/>
              <a:headEnd/>
              <a:tailEnd/>
            </a:ln>
            <a:effectLst>
              <a:outerShdw dist="35921" dir="2700000" algn="ctr" rotWithShape="0">
                <a:schemeClr val="bg2"/>
              </a:outerShdw>
            </a:effectLst>
          </p:spPr>
          <p:txBody>
            <a:bodyPr wrap="none" anchor="ctr"/>
            <a:lstStyle/>
            <a:p>
              <a:pPr algn="ctr" eaLnBrk="0" hangingPunct="0">
                <a:defRPr/>
              </a:pPr>
              <a:endParaRPr lang="en-US" dirty="0">
                <a:effectLst>
                  <a:reflection blurRad="6350" stA="55000" endA="300" endPos="45500" dir="5400000" sy="-100000" algn="bl" rotWithShape="0"/>
                </a:effectLst>
              </a:endParaRPr>
            </a:p>
          </p:txBody>
        </p:sp>
      </p:grpSp>
      <p:pic>
        <p:nvPicPr>
          <p:cNvPr id="166929" name="Picture 17"/>
          <p:cNvPicPr>
            <a:picLocks noChangeAspect="1" noChangeArrowheads="1"/>
          </p:cNvPicPr>
          <p:nvPr/>
        </p:nvPicPr>
        <p:blipFill>
          <a:blip r:embed="rId3" cstate="print"/>
          <a:srcRect/>
          <a:stretch>
            <a:fillRect/>
          </a:stretch>
        </p:blipFill>
        <p:spPr bwMode="auto">
          <a:xfrm>
            <a:off x="254043" y="3798277"/>
            <a:ext cx="1649496" cy="247923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66932" name="Picture 20"/>
          <p:cNvPicPr>
            <a:picLocks noChangeAspect="1" noChangeArrowheads="1"/>
          </p:cNvPicPr>
          <p:nvPr/>
        </p:nvPicPr>
        <p:blipFill>
          <a:blip r:embed="rId4" cstate="print">
            <a:lum bright="-20000" contrast="10000"/>
          </a:blip>
          <a:srcRect/>
          <a:stretch>
            <a:fillRect/>
          </a:stretch>
        </p:blipFill>
        <p:spPr bwMode="auto">
          <a:xfrm>
            <a:off x="6949413" y="4125324"/>
            <a:ext cx="1796002" cy="214757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7" name="TextBox 16"/>
          <p:cNvSpPr txBox="1"/>
          <p:nvPr/>
        </p:nvSpPr>
        <p:spPr>
          <a:xfrm>
            <a:off x="5573351" y="6105136"/>
            <a:ext cx="1089061" cy="261610"/>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eaLnBrk="0" hangingPunct="0">
              <a:defRPr/>
            </a:pPr>
            <a:r>
              <a:rPr lang="en-US" sz="1050" b="1" i="1" spc="150" dirty="0">
                <a:ln w="11430"/>
                <a:solidFill>
                  <a:srgbClr val="F8F8F8"/>
                </a:solidFill>
                <a:effectLst>
                  <a:outerShdw blurRad="25400" algn="tl" rotWithShape="0">
                    <a:srgbClr val="000000">
                      <a:alpha val="43000"/>
                    </a:srgbClr>
                  </a:outerShdw>
                </a:effectLst>
                <a:latin typeface="+mn-lt"/>
              </a:rPr>
              <a:t>CCC 2363</a:t>
            </a:r>
            <a:endParaRPr lang="en-US" sz="1050" b="1" spc="150" dirty="0">
              <a:ln w="11430"/>
              <a:solidFill>
                <a:srgbClr val="F8F8F8"/>
              </a:solidFill>
              <a:effectLst>
                <a:outerShdw blurRad="25400" algn="tl" rotWithShape="0">
                  <a:srgbClr val="000000">
                    <a:alpha val="43000"/>
                  </a:srgbClr>
                </a:outerShdw>
              </a:effectLst>
              <a:latin typeface="+mn-lt"/>
            </a:endParaRPr>
          </a:p>
        </p:txBody>
      </p:sp>
      <p:sp>
        <p:nvSpPr>
          <p:cNvPr id="15" name="Rectangle 3"/>
          <p:cNvSpPr txBox="1">
            <a:spLocks noChangeArrowheads="1"/>
          </p:cNvSpPr>
          <p:nvPr/>
        </p:nvSpPr>
        <p:spPr>
          <a:xfrm>
            <a:off x="2201333" y="3422038"/>
            <a:ext cx="4470400" cy="3435962"/>
          </a:xfrm>
          <a:prstGeom prst="rect">
            <a:avLst/>
          </a:prstGeom>
          <a:noFill/>
        </p:spPr>
        <p:txBody>
          <a:bodyPr/>
          <a:lstStyle/>
          <a:p>
            <a:pPr algn="ctr" eaLnBrk="0" hangingPunct="0">
              <a:lnSpc>
                <a:spcPct val="90000"/>
              </a:lnSpc>
              <a:spcBef>
                <a:spcPts val="1200"/>
              </a:spcBef>
              <a:buClr>
                <a:schemeClr val="tx1">
                  <a:shade val="95000"/>
                </a:schemeClr>
              </a:buClr>
              <a:buSzPct val="65000"/>
              <a:defRPr/>
            </a:pPr>
            <a:r>
              <a:rPr lang="es-ES_tradnl"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ligraph421 BT" pitchFamily="66" charset="0"/>
              </a:rPr>
              <a:t>“Estos dos significados son  valores del matrimonio que no pueden ser separados sin que se altere la vida espiritual de la pareja y sin que se comprometa el bien del matrimonio y el futuro de la familia.”</a:t>
            </a:r>
          </a:p>
        </p:txBody>
      </p:sp>
    </p:spTree>
  </p:cSld>
  <p:clrMapOvr>
    <a:masterClrMapping/>
  </p:clrMapOvr>
  <p:transition spd="slow" advClick="0" advTm="6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par>
                                <p:cTn id="8" presetID="63" presetClass="path" presetSubtype="0" accel="50000" decel="50000" fill="hold" nodeType="withEffect">
                                  <p:stCondLst>
                                    <p:cond delay="0"/>
                                  </p:stCondLst>
                                  <p:childTnLst>
                                    <p:animMotion origin="layout" path="M -0.25 3.30326E-6 L 4.16667E-6 3.30326E-6 " pathEditMode="relative" rAng="0" ptsTypes="AA">
                                      <p:cBhvr>
                                        <p:cTn id="9" dur="2000" fill="hold"/>
                                        <p:tgtEl>
                                          <p:spTgt spid="2"/>
                                        </p:tgtEl>
                                        <p:attrNameLst>
                                          <p:attrName>ppt_x</p:attrName>
                                          <p:attrName>ppt_y</p:attrName>
                                        </p:attrNameLst>
                                      </p:cBhvr>
                                      <p:rCtr x="125" y="0"/>
                                    </p:animMotion>
                                  </p:childTnLst>
                                </p:cTn>
                              </p:par>
                            </p:childTnLst>
                          </p:cTn>
                        </p:par>
                        <p:par>
                          <p:cTn id="10" fill="hold">
                            <p:stCondLst>
                              <p:cond delay="2000"/>
                            </p:stCondLst>
                            <p:childTnLst>
                              <p:par>
                                <p:cTn id="11" presetID="10" presetClass="entr" presetSubtype="0" fill="hold" nodeType="afterEffect">
                                  <p:stCondLst>
                                    <p:cond delay="5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500"/>
                                        <p:tgtEl>
                                          <p:spTgt spid="3"/>
                                        </p:tgtEl>
                                      </p:cBhvr>
                                    </p:animEffect>
                                  </p:childTnLst>
                                </p:cTn>
                              </p:par>
                              <p:par>
                                <p:cTn id="14" presetID="35" presetClass="path" presetSubtype="0" accel="50000" decel="50000" fill="hold" nodeType="withEffect">
                                  <p:stCondLst>
                                    <p:cond delay="0"/>
                                  </p:stCondLst>
                                  <p:childTnLst>
                                    <p:animMotion origin="layout" path="M 0.25 4.24474E-6 L -2.77778E-7 4.24474E-6 " pathEditMode="relative" rAng="0" ptsTypes="AA">
                                      <p:cBhvr>
                                        <p:cTn id="15" dur="2000" fill="hold"/>
                                        <p:tgtEl>
                                          <p:spTgt spid="3"/>
                                        </p:tgtEl>
                                        <p:attrNameLst>
                                          <p:attrName>ppt_x</p:attrName>
                                          <p:attrName>ppt_y</p:attrName>
                                        </p:attrNameLst>
                                      </p:cBhvr>
                                      <p:rCtr x="-125" y="0"/>
                                    </p:animMotion>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6915">
                                            <p:txEl>
                                              <p:pRg st="0" end="0"/>
                                            </p:txEl>
                                          </p:spTgt>
                                        </p:tgtEl>
                                        <p:attrNameLst>
                                          <p:attrName>style.visibility</p:attrName>
                                        </p:attrNameLst>
                                      </p:cBhvr>
                                      <p:to>
                                        <p:strVal val="visible"/>
                                      </p:to>
                                    </p:set>
                                    <p:animEffect transition="in" filter="fade">
                                      <p:cBhvr>
                                        <p:cTn id="20" dur="2000"/>
                                        <p:tgtEl>
                                          <p:spTgt spid="166915">
                                            <p:txEl>
                                              <p:pRg st="0" end="0"/>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66918"/>
                                        </p:tgtEl>
                                        <p:attrNameLst>
                                          <p:attrName>style.visibility</p:attrName>
                                        </p:attrNameLst>
                                      </p:cBhvr>
                                      <p:to>
                                        <p:strVal val="visible"/>
                                      </p:to>
                                    </p:set>
                                    <p:animEffect transition="in" filter="fade">
                                      <p:cBhvr>
                                        <p:cTn id="23" dur="2000"/>
                                        <p:tgtEl>
                                          <p:spTgt spid="166918"/>
                                        </p:tgtEl>
                                      </p:cBhvr>
                                    </p:animEffect>
                                  </p:childTnLst>
                                </p:cTn>
                              </p:par>
                              <p:par>
                                <p:cTn id="24" presetID="10" presetClass="entr" presetSubtype="0" fill="hold" nodeType="withEffect">
                                  <p:stCondLst>
                                    <p:cond delay="2500"/>
                                  </p:stCondLst>
                                  <p:childTnLst>
                                    <p:set>
                                      <p:cBhvr>
                                        <p:cTn id="25" dur="1" fill="hold">
                                          <p:stCondLst>
                                            <p:cond delay="0"/>
                                          </p:stCondLst>
                                        </p:cTn>
                                        <p:tgtEl>
                                          <p:spTgt spid="166929"/>
                                        </p:tgtEl>
                                        <p:attrNameLst>
                                          <p:attrName>style.visibility</p:attrName>
                                        </p:attrNameLst>
                                      </p:cBhvr>
                                      <p:to>
                                        <p:strVal val="visible"/>
                                      </p:to>
                                    </p:set>
                                    <p:animEffect transition="in" filter="fade">
                                      <p:cBhvr>
                                        <p:cTn id="26" dur="1700"/>
                                        <p:tgtEl>
                                          <p:spTgt spid="166929"/>
                                        </p:tgtEl>
                                      </p:cBhvr>
                                    </p:animEffect>
                                  </p:childTnLst>
                                </p:cTn>
                              </p:par>
                              <p:par>
                                <p:cTn id="27" presetID="10" presetClass="entr" presetSubtype="0" fill="hold" nodeType="withEffect">
                                  <p:stCondLst>
                                    <p:cond delay="2500"/>
                                  </p:stCondLst>
                                  <p:childTnLst>
                                    <p:set>
                                      <p:cBhvr>
                                        <p:cTn id="28" dur="1" fill="hold">
                                          <p:stCondLst>
                                            <p:cond delay="0"/>
                                          </p:stCondLst>
                                        </p:cTn>
                                        <p:tgtEl>
                                          <p:spTgt spid="166932"/>
                                        </p:tgtEl>
                                        <p:attrNameLst>
                                          <p:attrName>style.visibility</p:attrName>
                                        </p:attrNameLst>
                                      </p:cBhvr>
                                      <p:to>
                                        <p:strVal val="visible"/>
                                      </p:to>
                                    </p:set>
                                    <p:animEffect transition="in" filter="fade">
                                      <p:cBhvr>
                                        <p:cTn id="29" dur="1700"/>
                                        <p:tgtEl>
                                          <p:spTgt spid="16693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5">
                                            <p:txEl>
                                              <p:pRg st="0" end="0"/>
                                            </p:txEl>
                                          </p:spTgt>
                                        </p:tgtEl>
                                        <p:attrNameLst>
                                          <p:attrName>style.visibility</p:attrName>
                                        </p:attrNameLst>
                                      </p:cBhvr>
                                      <p:to>
                                        <p:strVal val="visible"/>
                                      </p:to>
                                    </p:set>
                                    <p:animEffect transition="in" filter="fade">
                                      <p:cBhvr>
                                        <p:cTn id="34" dur="2000"/>
                                        <p:tgtEl>
                                          <p:spTgt spid="15">
                                            <p:txEl>
                                              <p:pRg st="0" end="0"/>
                                            </p:txEl>
                                          </p:spTgt>
                                        </p:tgtEl>
                                      </p:cBhvr>
                                    </p:animEffect>
                                  </p:childTnLst>
                                </p:cTn>
                              </p:par>
                            </p:childTnLst>
                          </p:cTn>
                        </p:par>
                        <p:par>
                          <p:cTn id="35" fill="hold">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4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0" y="925846"/>
            <a:ext cx="7890553" cy="954107"/>
          </a:xfrm>
          <a:prstGeom prst="rect">
            <a:avLst/>
          </a:prstGeom>
          <a:noFill/>
        </p:spPr>
        <p:txBody>
          <a:bodyPr>
            <a:spAutoFit/>
          </a:bodyPr>
          <a:lstStyle/>
          <a:p>
            <a:pPr eaLnBrk="0" hangingPunct="0">
              <a:defRPr/>
            </a:pPr>
            <a:r>
              <a:rPr lang="es-ES_tradnl"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Book Antiqua" pitchFamily="18" charset="0"/>
              </a:rPr>
              <a:t>1ra Ley:  Mantenga el sexo dentro del Matrimonio</a:t>
            </a:r>
          </a:p>
        </p:txBody>
      </p:sp>
      <p:sp>
        <p:nvSpPr>
          <p:cNvPr id="11" name="Oval 10"/>
          <p:cNvSpPr/>
          <p:nvPr/>
        </p:nvSpPr>
        <p:spPr>
          <a:xfrm>
            <a:off x="1479550" y="1130300"/>
            <a:ext cx="6184900" cy="57197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p>
        </p:txBody>
      </p:sp>
      <p:sp>
        <p:nvSpPr>
          <p:cNvPr id="263170" name="Rectangle 2"/>
          <p:cNvSpPr>
            <a:spLocks noGrp="1" noRot="1" noChangeArrowheads="1"/>
          </p:cNvSpPr>
          <p:nvPr>
            <p:ph type="title"/>
          </p:nvPr>
        </p:nvSpPr>
        <p:spPr>
          <a:xfrm>
            <a:off x="0" y="0"/>
            <a:ext cx="8230367" cy="849785"/>
          </a:xfrm>
        </p:spPr>
        <p:txBody>
          <a:bodyPr>
            <a:noAutofit/>
          </a:bodyPr>
          <a:lstStyle/>
          <a:p>
            <a:pPr eaLnBrk="1" fontAlgn="auto" hangingPunct="1">
              <a:spcAft>
                <a:spcPts val="0"/>
              </a:spcAft>
              <a:defRPr/>
            </a:pPr>
            <a:r>
              <a:rPr lang="en-US" sz="3200" dirty="0">
                <a:solidFill>
                  <a:srgbClr val="E2D700"/>
                </a:solidFill>
              </a:rPr>
              <a:t>La sexualidad Moral Cat</a:t>
            </a:r>
            <a:r>
              <a:rPr lang="es-ES_tradnl" sz="3200" dirty="0">
                <a:solidFill>
                  <a:schemeClr val="hlink"/>
                </a:solidFill>
              </a:rPr>
              <a:t>ó</a:t>
            </a:r>
            <a:r>
              <a:rPr lang="en-US" sz="3200" dirty="0">
                <a:solidFill>
                  <a:srgbClr val="E2D700"/>
                </a:solidFill>
              </a:rPr>
              <a:t>lica</a:t>
            </a:r>
          </a:p>
        </p:txBody>
      </p:sp>
      <p:sp>
        <p:nvSpPr>
          <p:cNvPr id="12" name="Rectangle 11"/>
          <p:cNvSpPr/>
          <p:nvPr/>
        </p:nvSpPr>
        <p:spPr>
          <a:xfrm>
            <a:off x="2116476" y="1388097"/>
            <a:ext cx="4911048" cy="4095334"/>
          </a:xfrm>
          <a:prstGeom prst="rect">
            <a:avLst/>
          </a:prstGeom>
          <a:noFill/>
        </p:spPr>
        <p:txBody>
          <a:bodyPr spcFirstLastPara="1" wrap="none">
            <a:prstTxWarp prst="textArchUp">
              <a:avLst>
                <a:gd name="adj" fmla="val 12098073"/>
              </a:avLst>
            </a:prstTxWarp>
            <a:spAutoFit/>
          </a:bodyPr>
          <a:lstStyle/>
          <a:p>
            <a:pPr algn="ctr" eaLnBrk="0" hangingPunct="0">
              <a:defRPr/>
            </a:pP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rPr>
              <a:t>Alianza de Amor</a:t>
            </a:r>
          </a:p>
        </p:txBody>
      </p:sp>
      <p:sp>
        <p:nvSpPr>
          <p:cNvPr id="14" name="Rectangle 13"/>
          <p:cNvSpPr/>
          <p:nvPr/>
        </p:nvSpPr>
        <p:spPr>
          <a:xfrm rot="20873667">
            <a:off x="2313418" y="2371435"/>
            <a:ext cx="2294218" cy="923330"/>
          </a:xfrm>
          <a:prstGeom prst="rect">
            <a:avLst/>
          </a:prstGeom>
          <a:noFill/>
        </p:spPr>
        <p:txBody>
          <a:bodyPr wrap="none">
            <a:spAutoFit/>
          </a:bodyPr>
          <a:lstStyle/>
          <a:p>
            <a:pPr algn="ctr" eaLnBrk="0" hangingPunct="0">
              <a:defRPr/>
            </a:pPr>
            <a:r>
              <a:rPr lang="es-ES_tradnl" sz="54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Bebes</a:t>
            </a:r>
          </a:p>
        </p:txBody>
      </p:sp>
      <p:sp>
        <p:nvSpPr>
          <p:cNvPr id="16" name="Rectangle 15"/>
          <p:cNvSpPr/>
          <p:nvPr/>
        </p:nvSpPr>
        <p:spPr>
          <a:xfrm rot="20873667">
            <a:off x="4736076" y="4457087"/>
            <a:ext cx="2133918" cy="923330"/>
          </a:xfrm>
          <a:prstGeom prst="rect">
            <a:avLst/>
          </a:prstGeom>
          <a:noFill/>
        </p:spPr>
        <p:txBody>
          <a:bodyPr wrap="none">
            <a:spAutoFit/>
          </a:bodyPr>
          <a:lstStyle/>
          <a:p>
            <a:pPr algn="ctr" eaLnBrk="0" hangingPunct="0">
              <a:defRPr/>
            </a:pPr>
            <a:r>
              <a:rPr lang="en-US" sz="54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Uni</a:t>
            </a:r>
            <a:r>
              <a:rPr lang="es-ES_tradnl" sz="5400" dirty="0"/>
              <a:t>ó</a:t>
            </a:r>
            <a:r>
              <a:rPr lang="en-US" sz="54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n</a:t>
            </a:r>
          </a:p>
        </p:txBody>
      </p:sp>
      <p:sp>
        <p:nvSpPr>
          <p:cNvPr id="17" name="Rectangle 16"/>
          <p:cNvSpPr/>
          <p:nvPr/>
        </p:nvSpPr>
        <p:spPr>
          <a:xfrm rot="20873667">
            <a:off x="3148309" y="3084925"/>
            <a:ext cx="3289635" cy="1323439"/>
          </a:xfrm>
          <a:prstGeom prst="rect">
            <a:avLst/>
          </a:prstGeom>
          <a:no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eaLnBrk="0" hangingPunct="0">
              <a:defRPr/>
            </a:pPr>
            <a:r>
              <a:rPr lang="en-US" sz="80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SEXO</a:t>
            </a:r>
          </a:p>
        </p:txBody>
      </p:sp>
      <p:sp>
        <p:nvSpPr>
          <p:cNvPr id="19" name="TextBox 18"/>
          <p:cNvSpPr txBox="1"/>
          <p:nvPr/>
        </p:nvSpPr>
        <p:spPr>
          <a:xfrm>
            <a:off x="162046" y="3673156"/>
            <a:ext cx="1458410" cy="400110"/>
          </a:xfrm>
          <a:prstGeom prst="rect">
            <a:avLst/>
          </a:prstGeom>
          <a:noFill/>
          <a:effectLst>
            <a:outerShdw blurRad="50800" dist="38100" dir="2700000" algn="tl" rotWithShape="0">
              <a:prstClr val="black">
                <a:alpha val="40000"/>
              </a:prstClr>
            </a:outerShdw>
          </a:effectLst>
        </p:spPr>
        <p:txBody>
          <a:bodyPr>
            <a:spAutoFit/>
          </a:bodyPr>
          <a:lstStyle/>
          <a:p>
            <a:pPr algn="r" eaLnBrk="0" hangingPunct="0">
              <a:defRPr/>
            </a:pPr>
            <a:r>
              <a:rPr lang="es-ES_tradnl" sz="2000" dirty="0">
                <a:ln w="18415" cmpd="sng">
                  <a:solidFill>
                    <a:srgbClr val="FFFF00"/>
                  </a:solidFill>
                  <a:prstDash val="solid"/>
                </a:ln>
                <a:solidFill>
                  <a:srgbClr val="FFFF00"/>
                </a:solidFill>
                <a:effectLst>
                  <a:outerShdw blurRad="63500" dir="3600000" algn="tl" rotWithShape="0">
                    <a:srgbClr val="000000">
                      <a:alpha val="70000"/>
                    </a:srgbClr>
                  </a:outerShdw>
                </a:effectLst>
              </a:rPr>
              <a:t>Violación</a:t>
            </a:r>
          </a:p>
        </p:txBody>
      </p:sp>
      <p:sp>
        <p:nvSpPr>
          <p:cNvPr id="20" name="TextBox 19"/>
          <p:cNvSpPr txBox="1"/>
          <p:nvPr/>
        </p:nvSpPr>
        <p:spPr>
          <a:xfrm>
            <a:off x="708913" y="1751887"/>
            <a:ext cx="1345915" cy="400110"/>
          </a:xfrm>
          <a:prstGeom prst="rect">
            <a:avLst/>
          </a:prstGeom>
          <a:noFill/>
          <a:effectLst>
            <a:outerShdw blurRad="50800" dist="38100" dir="2700000" algn="tl" rotWithShape="0">
              <a:prstClr val="black">
                <a:alpha val="40000"/>
              </a:prstClr>
            </a:outerShdw>
          </a:effectLst>
        </p:spPr>
        <p:txBody>
          <a:bodyPr>
            <a:spAutoFit/>
          </a:bodyPr>
          <a:lstStyle/>
          <a:p>
            <a:pPr algn="r" eaLnBrk="0" hangingPunct="0">
              <a:defRPr/>
            </a:pPr>
            <a:r>
              <a:rPr lang="es-ES_tradnl" sz="2000" dirty="0">
                <a:ln w="18415" cmpd="sng">
                  <a:solidFill>
                    <a:srgbClr val="FFFF00"/>
                  </a:solidFill>
                  <a:prstDash val="solid"/>
                </a:ln>
                <a:solidFill>
                  <a:srgbClr val="FFFF00"/>
                </a:solidFill>
                <a:effectLst>
                  <a:outerShdw blurRad="63500" dir="3600000" algn="tl" rotWithShape="0">
                    <a:srgbClr val="000000">
                      <a:alpha val="70000"/>
                    </a:srgbClr>
                  </a:outerShdw>
                </a:effectLst>
              </a:rPr>
              <a:t>Adulterio</a:t>
            </a:r>
          </a:p>
        </p:txBody>
      </p:sp>
      <p:sp>
        <p:nvSpPr>
          <p:cNvPr id="22" name="TextBox 21"/>
          <p:cNvSpPr txBox="1"/>
          <p:nvPr/>
        </p:nvSpPr>
        <p:spPr>
          <a:xfrm>
            <a:off x="289367" y="5796264"/>
            <a:ext cx="2387115" cy="707886"/>
          </a:xfrm>
          <a:prstGeom prst="rect">
            <a:avLst/>
          </a:prstGeom>
          <a:noFill/>
          <a:effectLst>
            <a:outerShdw blurRad="50800" dist="38100" dir="2700000" algn="tl" rotWithShape="0">
              <a:prstClr val="black">
                <a:alpha val="40000"/>
              </a:prstClr>
            </a:outerShdw>
          </a:effectLst>
        </p:spPr>
        <p:txBody>
          <a:bodyPr>
            <a:spAutoFit/>
          </a:bodyPr>
          <a:lstStyle/>
          <a:p>
            <a:pPr eaLnBrk="0" hangingPunct="0">
              <a:defRPr/>
            </a:pPr>
            <a:r>
              <a:rPr lang="en-US" sz="2000" dirty="0">
                <a:ln w="18415" cmpd="sng">
                  <a:solidFill>
                    <a:srgbClr val="FFFF00"/>
                  </a:solidFill>
                  <a:prstDash val="solid"/>
                </a:ln>
                <a:solidFill>
                  <a:srgbClr val="FFFF00"/>
                </a:solidFill>
                <a:effectLst>
                  <a:outerShdw blurRad="63500" dir="3600000" algn="tl" rotWithShape="0">
                    <a:srgbClr val="000000">
                      <a:alpha val="70000"/>
                    </a:srgbClr>
                  </a:outerShdw>
                </a:effectLst>
              </a:rPr>
              <a:t>Sexo  fuera del matrimonio</a:t>
            </a:r>
          </a:p>
        </p:txBody>
      </p:sp>
      <p:sp>
        <p:nvSpPr>
          <p:cNvPr id="23" name="TextBox 22"/>
          <p:cNvSpPr txBox="1"/>
          <p:nvPr/>
        </p:nvSpPr>
        <p:spPr>
          <a:xfrm>
            <a:off x="7027515" y="1828799"/>
            <a:ext cx="1849358" cy="400110"/>
          </a:xfrm>
          <a:prstGeom prst="rect">
            <a:avLst/>
          </a:prstGeom>
          <a:noFill/>
          <a:effectLst>
            <a:outerShdw blurRad="50800" dist="38100" dir="2700000" algn="tl" rotWithShape="0">
              <a:prstClr val="black">
                <a:alpha val="40000"/>
              </a:prstClr>
            </a:outerShdw>
          </a:effectLst>
        </p:spPr>
        <p:txBody>
          <a:bodyPr>
            <a:spAutoFit/>
          </a:bodyPr>
          <a:lstStyle/>
          <a:p>
            <a:pPr eaLnBrk="0" hangingPunct="0">
              <a:defRPr/>
            </a:pPr>
            <a:r>
              <a:rPr lang="en-US" sz="2000" dirty="0">
                <a:ln w="18415" cmpd="sng">
                  <a:solidFill>
                    <a:srgbClr val="FFFF00"/>
                  </a:solidFill>
                  <a:prstDash val="solid"/>
                </a:ln>
                <a:solidFill>
                  <a:srgbClr val="FFFF00"/>
                </a:solidFill>
                <a:effectLst>
                  <a:outerShdw blurRad="63500" dir="3600000" algn="tl" rotWithShape="0">
                    <a:srgbClr val="000000">
                      <a:alpha val="70000"/>
                    </a:srgbClr>
                  </a:outerShdw>
                </a:effectLst>
              </a:rPr>
              <a:t>Pornografía</a:t>
            </a:r>
          </a:p>
        </p:txBody>
      </p:sp>
      <p:sp>
        <p:nvSpPr>
          <p:cNvPr id="24" name="TextBox 23"/>
          <p:cNvSpPr txBox="1"/>
          <p:nvPr/>
        </p:nvSpPr>
        <p:spPr>
          <a:xfrm>
            <a:off x="7130005" y="2450065"/>
            <a:ext cx="1710842" cy="707886"/>
          </a:xfrm>
          <a:prstGeom prst="rect">
            <a:avLst/>
          </a:prstGeom>
          <a:noFill/>
          <a:effectLst>
            <a:outerShdw blurRad="50800" dist="38100" dir="2700000" algn="tl" rotWithShape="0">
              <a:prstClr val="black">
                <a:alpha val="40000"/>
              </a:prstClr>
            </a:outerShdw>
          </a:effectLst>
        </p:spPr>
        <p:txBody>
          <a:bodyPr wrap="square">
            <a:spAutoFit/>
          </a:bodyPr>
          <a:lstStyle/>
          <a:p>
            <a:pPr eaLnBrk="0" hangingPunct="0">
              <a:defRPr/>
            </a:pPr>
            <a:r>
              <a:rPr lang="en-US" sz="2000" dirty="0">
                <a:ln w="18415" cmpd="sng">
                  <a:solidFill>
                    <a:srgbClr val="FFFF00"/>
                  </a:solidFill>
                  <a:prstDash val="solid"/>
                </a:ln>
                <a:solidFill>
                  <a:srgbClr val="FFFF00"/>
                </a:solidFill>
                <a:effectLst>
                  <a:outerShdw blurRad="63500" dir="3600000" algn="tl" rotWithShape="0">
                    <a:srgbClr val="000000">
                      <a:alpha val="70000"/>
                    </a:srgbClr>
                  </a:outerShdw>
                </a:effectLst>
              </a:rPr>
              <a:t>Aborto-intencional</a:t>
            </a:r>
          </a:p>
        </p:txBody>
      </p:sp>
      <p:sp>
        <p:nvSpPr>
          <p:cNvPr id="25" name="TextBox 24"/>
          <p:cNvSpPr txBox="1"/>
          <p:nvPr/>
        </p:nvSpPr>
        <p:spPr>
          <a:xfrm>
            <a:off x="359596" y="4484820"/>
            <a:ext cx="1150706" cy="707886"/>
          </a:xfrm>
          <a:prstGeom prst="rect">
            <a:avLst/>
          </a:prstGeom>
          <a:noFill/>
          <a:effectLst>
            <a:outerShdw blurRad="50800" dist="38100" dir="2700000" algn="tl" rotWithShape="0">
              <a:prstClr val="black">
                <a:alpha val="40000"/>
              </a:prstClr>
            </a:outerShdw>
          </a:effectLst>
        </p:spPr>
        <p:txBody>
          <a:bodyPr>
            <a:spAutoFit/>
          </a:bodyPr>
          <a:lstStyle/>
          <a:p>
            <a:pPr algn="r" eaLnBrk="0" hangingPunct="0">
              <a:defRPr/>
            </a:pPr>
            <a:r>
              <a:rPr lang="es-ES_tradnl" sz="2000" dirty="0">
                <a:ln w="18415" cmpd="sng">
                  <a:solidFill>
                    <a:srgbClr val="FFFF00"/>
                  </a:solidFill>
                  <a:prstDash val="solid"/>
                </a:ln>
                <a:solidFill>
                  <a:srgbClr val="FFFF00"/>
                </a:solidFill>
                <a:effectLst>
                  <a:outerShdw blurRad="63500" dir="3600000" algn="tl" rotWithShape="0">
                    <a:srgbClr val="000000">
                      <a:alpha val="70000"/>
                    </a:srgbClr>
                  </a:outerShdw>
                </a:effectLst>
              </a:rPr>
              <a:t>Abuso</a:t>
            </a:r>
            <a:r>
              <a:rPr lang="en-US" sz="2000" dirty="0">
                <a:ln w="18415" cmpd="sng">
                  <a:solidFill>
                    <a:srgbClr val="FFFF00"/>
                  </a:solidFill>
                  <a:prstDash val="solid"/>
                </a:ln>
                <a:solidFill>
                  <a:srgbClr val="FFFF00"/>
                </a:solidFill>
                <a:effectLst>
                  <a:outerShdw blurRad="63500" dir="3600000" algn="tl" rotWithShape="0">
                    <a:srgbClr val="000000">
                      <a:alpha val="70000"/>
                    </a:srgbClr>
                  </a:outerShdw>
                </a:effectLst>
              </a:rPr>
              <a:t> Sexual </a:t>
            </a:r>
          </a:p>
        </p:txBody>
      </p:sp>
      <p:sp>
        <p:nvSpPr>
          <p:cNvPr id="26" name="TextBox 25"/>
          <p:cNvSpPr txBox="1"/>
          <p:nvPr/>
        </p:nvSpPr>
        <p:spPr>
          <a:xfrm>
            <a:off x="6581036" y="3449126"/>
            <a:ext cx="2187615" cy="1015663"/>
          </a:xfrm>
          <a:prstGeom prst="rect">
            <a:avLst/>
          </a:prstGeom>
          <a:noFill/>
          <a:effectLst>
            <a:outerShdw blurRad="50800" dist="38100" dir="2700000" algn="tl" rotWithShape="0">
              <a:prstClr val="black">
                <a:alpha val="40000"/>
              </a:prstClr>
            </a:outerShdw>
          </a:effectLst>
        </p:spPr>
        <p:txBody>
          <a:bodyPr>
            <a:spAutoFit/>
          </a:bodyPr>
          <a:lstStyle/>
          <a:p>
            <a:pPr algn="r" eaLnBrk="0" hangingPunct="0">
              <a:defRPr/>
            </a:pPr>
            <a:r>
              <a:rPr lang="es-ES_tradnl" sz="2000" dirty="0">
                <a:ln w="18415" cmpd="sng">
                  <a:solidFill>
                    <a:srgbClr val="FFFF00"/>
                  </a:solidFill>
                  <a:prstDash val="solid"/>
                </a:ln>
                <a:solidFill>
                  <a:srgbClr val="FFFF00"/>
                </a:solidFill>
                <a:effectLst>
                  <a:outerShdw blurRad="63500" dir="3600000" algn="tl" rotWithShape="0">
                    <a:srgbClr val="000000">
                      <a:alpha val="70000"/>
                    </a:srgbClr>
                  </a:outerShdw>
                </a:effectLst>
              </a:rPr>
              <a:t>ITS - Infecciones transmitidas sexualmente</a:t>
            </a:r>
          </a:p>
        </p:txBody>
      </p:sp>
      <p:sp>
        <p:nvSpPr>
          <p:cNvPr id="27" name="TextBox 26"/>
          <p:cNvSpPr txBox="1"/>
          <p:nvPr/>
        </p:nvSpPr>
        <p:spPr>
          <a:xfrm>
            <a:off x="7589128" y="4869508"/>
            <a:ext cx="1082262" cy="400110"/>
          </a:xfrm>
          <a:prstGeom prst="rect">
            <a:avLst/>
          </a:prstGeom>
          <a:noFill/>
          <a:effectLst>
            <a:outerShdw blurRad="50800" dist="38100" dir="2700000" algn="tl" rotWithShape="0">
              <a:prstClr val="black">
                <a:alpha val="40000"/>
              </a:prstClr>
            </a:outerShdw>
          </a:effectLst>
        </p:spPr>
        <p:txBody>
          <a:bodyPr>
            <a:spAutoFit/>
          </a:bodyPr>
          <a:lstStyle/>
          <a:p>
            <a:pPr eaLnBrk="0" hangingPunct="0">
              <a:defRPr/>
            </a:pPr>
            <a:r>
              <a:rPr lang="en-US" sz="2000" dirty="0">
                <a:ln w="18415" cmpd="sng">
                  <a:solidFill>
                    <a:srgbClr val="FFFF00"/>
                  </a:solidFill>
                  <a:prstDash val="solid"/>
                </a:ln>
                <a:solidFill>
                  <a:srgbClr val="FFFF00"/>
                </a:solidFill>
                <a:effectLst>
                  <a:outerShdw blurRad="63500" dir="3600000" algn="tl" rotWithShape="0">
                    <a:srgbClr val="000000">
                      <a:alpha val="70000"/>
                    </a:srgbClr>
                  </a:outerShdw>
                </a:effectLst>
              </a:rPr>
              <a:t>Incesto</a:t>
            </a:r>
          </a:p>
        </p:txBody>
      </p:sp>
      <p:sp>
        <p:nvSpPr>
          <p:cNvPr id="28" name="TextBox 27"/>
          <p:cNvSpPr txBox="1"/>
          <p:nvPr/>
        </p:nvSpPr>
        <p:spPr>
          <a:xfrm>
            <a:off x="390416" y="2604646"/>
            <a:ext cx="1181528" cy="400110"/>
          </a:xfrm>
          <a:prstGeom prst="rect">
            <a:avLst/>
          </a:prstGeom>
          <a:noFill/>
          <a:effectLst>
            <a:outerShdw blurRad="50800" dist="38100" dir="2700000" algn="tl" rotWithShape="0">
              <a:prstClr val="black">
                <a:alpha val="40000"/>
              </a:prstClr>
            </a:outerShdw>
          </a:effectLst>
        </p:spPr>
        <p:txBody>
          <a:bodyPr>
            <a:spAutoFit/>
          </a:bodyPr>
          <a:lstStyle/>
          <a:p>
            <a:pPr algn="r" eaLnBrk="0" hangingPunct="0">
              <a:defRPr/>
            </a:pPr>
            <a:r>
              <a:rPr lang="es-ES_tradnl" sz="2000" dirty="0">
                <a:ln w="18415" cmpd="sng">
                  <a:solidFill>
                    <a:srgbClr val="FFFF00"/>
                  </a:solidFill>
                  <a:prstDash val="solid"/>
                </a:ln>
                <a:solidFill>
                  <a:srgbClr val="FFFF00"/>
                </a:solidFill>
                <a:effectLst>
                  <a:outerShdw blurRad="63500" dir="3600000" algn="tl" rotWithShape="0">
                    <a:srgbClr val="000000">
                      <a:alpha val="70000"/>
                    </a:srgbClr>
                  </a:outerShdw>
                </a:effectLst>
              </a:rPr>
              <a:t>Divorcio</a:t>
            </a:r>
          </a:p>
        </p:txBody>
      </p:sp>
      <p:sp>
        <p:nvSpPr>
          <p:cNvPr id="29" name="TextBox 28"/>
          <p:cNvSpPr txBox="1"/>
          <p:nvPr/>
        </p:nvSpPr>
        <p:spPr>
          <a:xfrm>
            <a:off x="6481823" y="5793236"/>
            <a:ext cx="2114526" cy="707886"/>
          </a:xfrm>
          <a:prstGeom prst="rect">
            <a:avLst/>
          </a:prstGeom>
          <a:noFill/>
          <a:effectLst>
            <a:outerShdw blurRad="50800" dist="38100" dir="2700000" algn="tl" rotWithShape="0">
              <a:prstClr val="black">
                <a:alpha val="40000"/>
              </a:prstClr>
            </a:outerShdw>
          </a:effectLst>
        </p:spPr>
        <p:txBody>
          <a:bodyPr>
            <a:spAutoFit/>
          </a:bodyPr>
          <a:lstStyle/>
          <a:p>
            <a:pPr eaLnBrk="0" hangingPunct="0">
              <a:defRPr/>
            </a:pPr>
            <a:r>
              <a:rPr lang="es-ES_tradnl" sz="2000" dirty="0">
                <a:ln w="18415" cmpd="sng">
                  <a:solidFill>
                    <a:srgbClr val="FFFF00"/>
                  </a:solidFill>
                  <a:prstDash val="solid"/>
                </a:ln>
                <a:solidFill>
                  <a:srgbClr val="FFFF00"/>
                </a:solidFill>
                <a:effectLst>
                  <a:outerShdw blurRad="63500" dir="3600000" algn="tl" rotWithShape="0">
                    <a:srgbClr val="000000">
                      <a:alpha val="70000"/>
                    </a:srgbClr>
                  </a:outerShdw>
                </a:effectLst>
              </a:rPr>
              <a:t>Actos Homosexuales </a:t>
            </a:r>
          </a:p>
        </p:txBody>
      </p:sp>
      <p:pic>
        <p:nvPicPr>
          <p:cNvPr id="30" name="Picture 29" descr="happy baby2.jpg"/>
          <p:cNvPicPr>
            <a:picLocks noChangeAspect="1"/>
          </p:cNvPicPr>
          <p:nvPr/>
        </p:nvPicPr>
        <p:blipFill>
          <a:blip r:embed="rId3" cstate="print"/>
          <a:srcRect/>
          <a:stretch>
            <a:fillRect/>
          </a:stretch>
        </p:blipFill>
        <p:spPr>
          <a:xfrm rot="20825363">
            <a:off x="4654912" y="1768921"/>
            <a:ext cx="1216633" cy="1354077"/>
          </a:xfrm>
          <a:prstGeom prst="rect">
            <a:avLst/>
          </a:prstGeom>
          <a:ln>
            <a:noFill/>
          </a:ln>
          <a:effectLst>
            <a:softEdge rad="112500"/>
          </a:effectLst>
        </p:spPr>
      </p:pic>
      <p:pic>
        <p:nvPicPr>
          <p:cNvPr id="31" name="Picture 30" descr="bonding.jpg"/>
          <p:cNvPicPr>
            <a:picLocks noChangeAspect="1"/>
          </p:cNvPicPr>
          <p:nvPr/>
        </p:nvPicPr>
        <p:blipFill>
          <a:blip r:embed="rId4" cstate="print"/>
          <a:stretch>
            <a:fillRect/>
          </a:stretch>
        </p:blipFill>
        <p:spPr>
          <a:xfrm rot="20939001">
            <a:off x="3032812" y="4498988"/>
            <a:ext cx="1203854" cy="1806910"/>
          </a:xfrm>
          <a:prstGeom prst="rect">
            <a:avLst/>
          </a:prstGeom>
          <a:ln>
            <a:noFill/>
          </a:ln>
          <a:effectLst>
            <a:softEdge rad="112500"/>
          </a:effectLst>
        </p:spPr>
      </p:pic>
      <p:sp>
        <p:nvSpPr>
          <p:cNvPr id="13" name="Rectangle 12"/>
          <p:cNvSpPr/>
          <p:nvPr/>
        </p:nvSpPr>
        <p:spPr>
          <a:xfrm>
            <a:off x="1982912" y="3023850"/>
            <a:ext cx="5178176" cy="3608122"/>
          </a:xfrm>
          <a:prstGeom prst="rect">
            <a:avLst/>
          </a:prstGeom>
          <a:noFill/>
        </p:spPr>
        <p:txBody>
          <a:bodyPr spcFirstLastPara="1" wrap="none">
            <a:prstTxWarp prst="textArchDown">
              <a:avLst/>
            </a:prstTxWarp>
            <a:spAutoFit/>
          </a:bodyPr>
          <a:lstStyle/>
          <a:p>
            <a:pPr algn="ctr" eaLnBrk="0" hangingPunct="0">
              <a:defRPr/>
            </a:pP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rPr>
              <a:t>Matrim</a:t>
            </a:r>
            <a:r>
              <a:rPr lang="es-ES_tradnl" sz="3600" dirty="0"/>
              <a:t>ó</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rPr>
              <a:t>nio</a:t>
            </a:r>
          </a:p>
        </p:txBody>
      </p:sp>
      <p:sp>
        <p:nvSpPr>
          <p:cNvPr id="32" name="Rectangle 31"/>
          <p:cNvSpPr/>
          <p:nvPr/>
        </p:nvSpPr>
        <p:spPr>
          <a:xfrm rot="20873667">
            <a:off x="6411017" y="368084"/>
            <a:ext cx="2623380" cy="1107996"/>
          </a:xfrm>
          <a:prstGeom prst="rect">
            <a:avLst/>
          </a:prstGeom>
          <a:no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eaLnBrk="0" hangingPunct="0">
              <a:defRPr/>
            </a:pPr>
            <a:r>
              <a:rPr lang="en-US" sz="6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SEXO</a:t>
            </a:r>
          </a:p>
        </p:txBody>
      </p:sp>
    </p:spTree>
  </p:cSld>
  <p:clrMapOvr>
    <a:masterClrMapping/>
  </p:clrMapOvr>
  <p:transition spd="slow" advClick="0" advTm="6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31" presetClass="entr" presetSubtype="0" fill="hold" nodeType="withEffect">
                                  <p:stCondLst>
                                    <p:cond delay="0"/>
                                  </p:stCondLst>
                                  <p:iterate type="lt">
                                    <p:tmPct val="10667"/>
                                  </p:iterate>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anim calcmode="lin" valueType="num">
                                      <p:cBhvr>
                                        <p:cTn id="13" dur="500" fill="hold"/>
                                        <p:tgtEl>
                                          <p:spTgt spid="12"/>
                                        </p:tgtEl>
                                        <p:attrNameLst>
                                          <p:attrName>style.rotation</p:attrName>
                                        </p:attrNameLst>
                                      </p:cBhvr>
                                      <p:tavLst>
                                        <p:tav tm="0">
                                          <p:val>
                                            <p:fltVal val="90"/>
                                          </p:val>
                                        </p:tav>
                                        <p:tav tm="100000">
                                          <p:val>
                                            <p:fltVal val="0"/>
                                          </p:val>
                                        </p:tav>
                                      </p:tavLst>
                                    </p:anim>
                                    <p:animEffect transition="in" filter="fade">
                                      <p:cBhvr>
                                        <p:cTn id="14" dur="500"/>
                                        <p:tgtEl>
                                          <p:spTgt spid="12"/>
                                        </p:tgtEl>
                                      </p:cBhvr>
                                    </p:animEffect>
                                  </p:childTnLst>
                                </p:cTn>
                              </p:par>
                              <p:par>
                                <p:cTn id="15" presetID="31" presetClass="entr" presetSubtype="0" fill="hold" nodeType="withEffect">
                                  <p:stCondLst>
                                    <p:cond delay="1000"/>
                                  </p:stCondLst>
                                  <p:iterate type="lt">
                                    <p:tmPct val="20000"/>
                                  </p:iterate>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 calcmode="lin" valueType="num">
                                      <p:cBhvr>
                                        <p:cTn id="19" dur="500" fill="hold"/>
                                        <p:tgtEl>
                                          <p:spTgt spid="13"/>
                                        </p:tgtEl>
                                        <p:attrNameLst>
                                          <p:attrName>style.rotation</p:attrName>
                                        </p:attrNameLst>
                                      </p:cBhvr>
                                      <p:tavLst>
                                        <p:tav tm="0">
                                          <p:val>
                                            <p:fltVal val="90"/>
                                          </p:val>
                                        </p:tav>
                                        <p:tav tm="100000">
                                          <p:val>
                                            <p:fltVal val="0"/>
                                          </p:val>
                                        </p:tav>
                                      </p:tavLst>
                                    </p:anim>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300" fill="hold"/>
                                        <p:tgtEl>
                                          <p:spTgt spid="17"/>
                                        </p:tgtEl>
                                        <p:attrNameLst>
                                          <p:attrName>ppt_w</p:attrName>
                                        </p:attrNameLst>
                                      </p:cBhvr>
                                      <p:tavLst>
                                        <p:tav tm="0">
                                          <p:val>
                                            <p:fltVal val="0"/>
                                          </p:val>
                                        </p:tav>
                                        <p:tav tm="100000">
                                          <p:val>
                                            <p:strVal val="#ppt_w"/>
                                          </p:val>
                                        </p:tav>
                                      </p:tavLst>
                                    </p:anim>
                                    <p:anim calcmode="lin" valueType="num">
                                      <p:cBhvr>
                                        <p:cTn id="26" dur="300" fill="hold"/>
                                        <p:tgtEl>
                                          <p:spTgt spid="17"/>
                                        </p:tgtEl>
                                        <p:attrNameLst>
                                          <p:attrName>ppt_h</p:attrName>
                                        </p:attrNameLst>
                                      </p:cBhvr>
                                      <p:tavLst>
                                        <p:tav tm="0">
                                          <p:val>
                                            <p:fltVal val="0"/>
                                          </p:val>
                                        </p:tav>
                                        <p:tav tm="100000">
                                          <p:val>
                                            <p:strVal val="#ppt_h"/>
                                          </p:val>
                                        </p:tav>
                                      </p:tavLst>
                                    </p:anim>
                                    <p:animEffect transition="in" filter="fade">
                                      <p:cBhvr>
                                        <p:cTn id="27" dur="3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300"/>
                                        <p:tgtEl>
                                          <p:spTgt spid="14"/>
                                        </p:tgtEl>
                                      </p:cBhvr>
                                    </p:animEffect>
                                  </p:childTnLst>
                                </p:cTn>
                              </p:par>
                              <p:par>
                                <p:cTn id="33" presetID="10" presetClass="entr" presetSubtype="0" fill="hold" nodeType="withEffect">
                                  <p:stCondLst>
                                    <p:cond delay="50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300"/>
                                        <p:tgtEl>
                                          <p:spTgt spid="30"/>
                                        </p:tgtEl>
                                      </p:cBhvr>
                                    </p:animEffect>
                                  </p:childTnLst>
                                </p:cTn>
                              </p:par>
                              <p:par>
                                <p:cTn id="36" presetID="6" presetClass="emph" presetSubtype="0" accel="50000" decel="50000" autoRev="1" fill="hold" nodeType="withEffect">
                                  <p:stCondLst>
                                    <p:cond delay="600"/>
                                  </p:stCondLst>
                                  <p:childTnLst>
                                    <p:animScale>
                                      <p:cBhvr>
                                        <p:cTn id="37" dur="100" fill="hold"/>
                                        <p:tgtEl>
                                          <p:spTgt spid="14"/>
                                        </p:tgtEl>
                                      </p:cBhvr>
                                      <p:by x="130000" y="130000"/>
                                    </p:animScale>
                                  </p:childTnLst>
                                </p:cTn>
                              </p:par>
                              <p:par>
                                <p:cTn id="38" presetID="6" presetClass="emph" presetSubtype="0" accel="50000" decel="50000" autoRev="1" fill="hold" nodeType="withEffect">
                                  <p:stCondLst>
                                    <p:cond delay="600"/>
                                  </p:stCondLst>
                                  <p:childTnLst>
                                    <p:animScale>
                                      <p:cBhvr>
                                        <p:cTn id="39" dur="200" fill="hold"/>
                                        <p:tgtEl>
                                          <p:spTgt spid="30"/>
                                        </p:tgtEl>
                                      </p:cBhvr>
                                      <p:by x="130000" y="130000"/>
                                    </p:animScale>
                                  </p:childTnLst>
                                </p:cTn>
                              </p:par>
                            </p:childTnLst>
                          </p:cTn>
                        </p:par>
                        <p:par>
                          <p:cTn id="40" fill="hold">
                            <p:stCondLst>
                              <p:cond delay="1000"/>
                            </p:stCondLst>
                            <p:childTnLst>
                              <p:par>
                                <p:cTn id="41" presetID="10" presetClass="entr" presetSubtype="0" fill="hold" nodeType="afterEffect">
                                  <p:stCondLst>
                                    <p:cond delay="30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300"/>
                                        <p:tgtEl>
                                          <p:spTgt spid="16"/>
                                        </p:tgtEl>
                                      </p:cBhvr>
                                    </p:animEffect>
                                  </p:childTnLst>
                                </p:cTn>
                              </p:par>
                              <p:par>
                                <p:cTn id="44" presetID="10" presetClass="entr" presetSubtype="0" fill="hold" nodeType="withEffect">
                                  <p:stCondLst>
                                    <p:cond delay="300"/>
                                  </p:stCondLst>
                                  <p:childTnLst>
                                    <p:set>
                                      <p:cBhvr>
                                        <p:cTn id="45" dur="1" fill="hold">
                                          <p:stCondLst>
                                            <p:cond delay="0"/>
                                          </p:stCondLst>
                                        </p:cTn>
                                        <p:tgtEl>
                                          <p:spTgt spid="31"/>
                                        </p:tgtEl>
                                        <p:attrNameLst>
                                          <p:attrName>style.visibility</p:attrName>
                                        </p:attrNameLst>
                                      </p:cBhvr>
                                      <p:to>
                                        <p:strVal val="visible"/>
                                      </p:to>
                                    </p:set>
                                    <p:animEffect transition="in" filter="fade">
                                      <p:cBhvr>
                                        <p:cTn id="46" dur="300"/>
                                        <p:tgtEl>
                                          <p:spTgt spid="31"/>
                                        </p:tgtEl>
                                      </p:cBhvr>
                                    </p:animEffect>
                                  </p:childTnLst>
                                </p:cTn>
                              </p:par>
                              <p:par>
                                <p:cTn id="47" presetID="6" presetClass="emph" presetSubtype="0" accel="50000" decel="50000" autoRev="1" fill="hold" nodeType="withEffect">
                                  <p:stCondLst>
                                    <p:cond delay="400"/>
                                  </p:stCondLst>
                                  <p:childTnLst>
                                    <p:animScale>
                                      <p:cBhvr>
                                        <p:cTn id="48" dur="100" fill="hold"/>
                                        <p:tgtEl>
                                          <p:spTgt spid="16"/>
                                        </p:tgtEl>
                                      </p:cBhvr>
                                      <p:by x="150000" y="150000"/>
                                    </p:animScale>
                                  </p:childTnLst>
                                </p:cTn>
                              </p:par>
                              <p:par>
                                <p:cTn id="49" presetID="6" presetClass="emph" presetSubtype="0" accel="50000" decel="50000" autoRev="1" fill="hold" nodeType="withEffect">
                                  <p:stCondLst>
                                    <p:cond delay="400"/>
                                  </p:stCondLst>
                                  <p:childTnLst>
                                    <p:animScale>
                                      <p:cBhvr>
                                        <p:cTn id="50" dur="200" fill="hold"/>
                                        <p:tgtEl>
                                          <p:spTgt spid="31"/>
                                        </p:tgtEl>
                                      </p:cBhvr>
                                      <p:by x="130000" y="130000"/>
                                    </p:animScale>
                                  </p:childTnLst>
                                </p:cTn>
                              </p:par>
                            </p:childTnLst>
                          </p:cTn>
                        </p:par>
                      </p:childTnLst>
                    </p:cTn>
                  </p:par>
                  <p:par>
                    <p:cTn id="51" fill="hold">
                      <p:stCondLst>
                        <p:cond delay="indefinite"/>
                      </p:stCondLst>
                      <p:childTnLst>
                        <p:par>
                          <p:cTn id="52" fill="hold">
                            <p:stCondLst>
                              <p:cond delay="0"/>
                            </p:stCondLst>
                            <p:childTnLst>
                              <p:par>
                                <p:cTn id="53" presetID="47" presetClass="exit" presetSubtype="0" fill="hold" nodeType="clickEffect">
                                  <p:stCondLst>
                                    <p:cond delay="0"/>
                                  </p:stCondLst>
                                  <p:childTnLst>
                                    <p:animEffect transition="out" filter="fade">
                                      <p:cBhvr>
                                        <p:cTn id="54" dur="1000"/>
                                        <p:tgtEl>
                                          <p:spTgt spid="263170"/>
                                        </p:tgtEl>
                                      </p:cBhvr>
                                    </p:animEffect>
                                    <p:anim calcmode="lin" valueType="num">
                                      <p:cBhvr>
                                        <p:cTn id="55" dur="1000"/>
                                        <p:tgtEl>
                                          <p:spTgt spid="263170"/>
                                        </p:tgtEl>
                                        <p:attrNameLst>
                                          <p:attrName>ppt_x</p:attrName>
                                        </p:attrNameLst>
                                      </p:cBhvr>
                                      <p:tavLst>
                                        <p:tav tm="0">
                                          <p:val>
                                            <p:strVal val="ppt_x"/>
                                          </p:val>
                                        </p:tav>
                                        <p:tav tm="100000">
                                          <p:val>
                                            <p:strVal val="ppt_x"/>
                                          </p:val>
                                        </p:tav>
                                      </p:tavLst>
                                    </p:anim>
                                    <p:anim calcmode="lin" valueType="num">
                                      <p:cBhvr>
                                        <p:cTn id="56" dur="1000"/>
                                        <p:tgtEl>
                                          <p:spTgt spid="263170"/>
                                        </p:tgtEl>
                                        <p:attrNameLst>
                                          <p:attrName>ppt_y</p:attrName>
                                        </p:attrNameLst>
                                      </p:cBhvr>
                                      <p:tavLst>
                                        <p:tav tm="0">
                                          <p:val>
                                            <p:strVal val="ppt_y"/>
                                          </p:val>
                                        </p:tav>
                                        <p:tav tm="100000">
                                          <p:val>
                                            <p:strVal val="ppt_y-.1"/>
                                          </p:val>
                                        </p:tav>
                                      </p:tavLst>
                                    </p:anim>
                                    <p:set>
                                      <p:cBhvr>
                                        <p:cTn id="57" dur="1" fill="hold">
                                          <p:stCondLst>
                                            <p:cond delay="999"/>
                                          </p:stCondLst>
                                        </p:cTn>
                                        <p:tgtEl>
                                          <p:spTgt spid="263170"/>
                                        </p:tgtEl>
                                        <p:attrNameLst>
                                          <p:attrName>style.visibility</p:attrName>
                                        </p:attrNameLst>
                                      </p:cBhvr>
                                      <p:to>
                                        <p:strVal val="hidden"/>
                                      </p:to>
                                    </p:set>
                                  </p:childTnLst>
                                </p:cTn>
                              </p:par>
                              <p:par>
                                <p:cTn id="58" presetID="10" presetClass="entr" presetSubtype="0" fill="hold" nodeType="withEffect">
                                  <p:stCondLst>
                                    <p:cond delay="60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1300"/>
                                        <p:tgtEl>
                                          <p:spTgt spid="18"/>
                                        </p:tgtEl>
                                      </p:cBhvr>
                                    </p:animEffect>
                                  </p:childTnLst>
                                </p:cTn>
                              </p:par>
                              <p:par>
                                <p:cTn id="61" presetID="64" presetClass="path" presetSubtype="0" accel="50000" decel="50000" fill="hold" nodeType="withEffect">
                                  <p:stCondLst>
                                    <p:cond delay="200"/>
                                  </p:stCondLst>
                                  <p:childTnLst>
                                    <p:animMotion origin="layout" path="M -8.33333E-7 0.23942 L -8.33333E-7 -0.09368 " pathEditMode="relative" rAng="0" ptsTypes="AA">
                                      <p:cBhvr>
                                        <p:cTn id="62" dur="2000" fill="hold"/>
                                        <p:tgtEl>
                                          <p:spTgt spid="18"/>
                                        </p:tgtEl>
                                        <p:attrNameLst>
                                          <p:attrName>ppt_x</p:attrName>
                                          <p:attrName>ppt_y</p:attrName>
                                        </p:attrNameLst>
                                      </p:cBhvr>
                                      <p:rCtr x="0" y="-167"/>
                                    </p:animMotion>
                                  </p:childTnLst>
                                </p:cTn>
                              </p:par>
                            </p:childTnLst>
                          </p:cTn>
                        </p:par>
                      </p:childTnLst>
                    </p:cTn>
                  </p:par>
                  <p:par>
                    <p:cTn id="63" fill="hold">
                      <p:stCondLst>
                        <p:cond delay="indefinite"/>
                      </p:stCondLst>
                      <p:childTnLst>
                        <p:par>
                          <p:cTn id="64" fill="hold">
                            <p:stCondLst>
                              <p:cond delay="0"/>
                            </p:stCondLst>
                            <p:childTnLst>
                              <p:par>
                                <p:cTn id="65" presetID="35" presetClass="entr" presetSubtype="0"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2000"/>
                                        <p:tgtEl>
                                          <p:spTgt spid="32"/>
                                        </p:tgtEl>
                                      </p:cBhvr>
                                    </p:animEffect>
                                    <p:anim calcmode="lin" valueType="num">
                                      <p:cBhvr>
                                        <p:cTn id="68" dur="2000" fill="hold"/>
                                        <p:tgtEl>
                                          <p:spTgt spid="32"/>
                                        </p:tgtEl>
                                        <p:attrNameLst>
                                          <p:attrName>style.rotation</p:attrName>
                                        </p:attrNameLst>
                                      </p:cBhvr>
                                      <p:tavLst>
                                        <p:tav tm="0">
                                          <p:val>
                                            <p:fltVal val="720"/>
                                          </p:val>
                                        </p:tav>
                                        <p:tav tm="100000">
                                          <p:val>
                                            <p:fltVal val="0"/>
                                          </p:val>
                                        </p:tav>
                                      </p:tavLst>
                                    </p:anim>
                                    <p:anim calcmode="lin" valueType="num">
                                      <p:cBhvr>
                                        <p:cTn id="69" dur="2000" fill="hold"/>
                                        <p:tgtEl>
                                          <p:spTgt spid="32"/>
                                        </p:tgtEl>
                                        <p:attrNameLst>
                                          <p:attrName>ppt_h</p:attrName>
                                        </p:attrNameLst>
                                      </p:cBhvr>
                                      <p:tavLst>
                                        <p:tav tm="0">
                                          <p:val>
                                            <p:fltVal val="0"/>
                                          </p:val>
                                        </p:tav>
                                        <p:tav tm="100000">
                                          <p:val>
                                            <p:strVal val="#ppt_h"/>
                                          </p:val>
                                        </p:tav>
                                      </p:tavLst>
                                    </p:anim>
                                    <p:anim calcmode="lin" valueType="num">
                                      <p:cBhvr>
                                        <p:cTn id="70" dur="2000" fill="hold"/>
                                        <p:tgtEl>
                                          <p:spTgt spid="32"/>
                                        </p:tgtEl>
                                        <p:attrNameLst>
                                          <p:attrName>ppt_w</p:attrName>
                                        </p:attrNameLst>
                                      </p:cBhvr>
                                      <p:tavLst>
                                        <p:tav tm="0">
                                          <p:val>
                                            <p:fltVal val="0"/>
                                          </p:val>
                                        </p:tav>
                                        <p:tav tm="100000">
                                          <p:val>
                                            <p:strVal val="#ppt_w"/>
                                          </p:val>
                                        </p:tav>
                                      </p:tavLst>
                                    </p:anim>
                                  </p:childTnLst>
                                </p:cTn>
                              </p:par>
                              <p:par>
                                <p:cTn id="71" presetID="58" presetClass="path" presetSubtype="0" accel="50000" decel="50000" fill="hold" nodeType="withEffect">
                                  <p:stCondLst>
                                    <p:cond delay="0"/>
                                  </p:stCondLst>
                                  <p:childTnLst>
                                    <p:animMotion origin="layout" path="M -0.35625 0.41829 L -0.19983 0.39653 C -0.1658 0.39445 -0.12778 0.36968 -0.09688 0.3338 C -0.06164 0.29121 -0.04046 0.24653 -0.03473 0.20232 L 4.16667E-6 -3.7037E-6 " pathEditMode="relative" rAng="2917776" ptsTypes="FffFF">
                                      <p:cBhvr>
                                        <p:cTn id="72" dur="1700" fill="hold"/>
                                        <p:tgtEl>
                                          <p:spTgt spid="32"/>
                                        </p:tgtEl>
                                        <p:attrNameLst>
                                          <p:attrName>ppt_x</p:attrName>
                                          <p:attrName>ppt_y</p:attrName>
                                        </p:attrNameLst>
                                      </p:cBhvr>
                                      <p:rCtr x="219" y="-147"/>
                                    </p:animMotion>
                                  </p:childTnLst>
                                </p:cTn>
                              </p:par>
                              <p:par>
                                <p:cTn id="73" presetID="10" presetClass="exit" presetSubtype="0" fill="hold" nodeType="withEffect">
                                  <p:stCondLst>
                                    <p:cond delay="500"/>
                                  </p:stCondLst>
                                  <p:childTnLst>
                                    <p:animEffect transition="out" filter="fade">
                                      <p:cBhvr>
                                        <p:cTn id="74" dur="500"/>
                                        <p:tgtEl>
                                          <p:spTgt spid="17"/>
                                        </p:tgtEl>
                                      </p:cBhvr>
                                    </p:animEffect>
                                    <p:set>
                                      <p:cBhvr>
                                        <p:cTn id="75" dur="1" fill="hold">
                                          <p:stCondLst>
                                            <p:cond delay="499"/>
                                          </p:stCondLst>
                                        </p:cTn>
                                        <p:tgtEl>
                                          <p:spTgt spid="17"/>
                                        </p:tgtEl>
                                        <p:attrNameLst>
                                          <p:attrName>style.visibility</p:attrName>
                                        </p:attrNameLst>
                                      </p:cBhvr>
                                      <p:to>
                                        <p:strVal val="hidden"/>
                                      </p:to>
                                    </p:set>
                                  </p:childTnLst>
                                </p:cTn>
                              </p:par>
                            </p:childTnLst>
                          </p:cTn>
                        </p:par>
                        <p:par>
                          <p:cTn id="76" fill="hold">
                            <p:stCondLst>
                              <p:cond delay="2000"/>
                            </p:stCondLst>
                            <p:childTnLst>
                              <p:par>
                                <p:cTn id="77" presetID="50" presetClass="entr" presetSubtype="0" decel="100000" fill="hold" nodeType="afterEffect">
                                  <p:stCondLst>
                                    <p:cond delay="0"/>
                                  </p:stCondLst>
                                  <p:childTnLst>
                                    <p:set>
                                      <p:cBhvr>
                                        <p:cTn id="78" dur="1" fill="hold">
                                          <p:stCondLst>
                                            <p:cond delay="0"/>
                                          </p:stCondLst>
                                        </p:cTn>
                                        <p:tgtEl>
                                          <p:spTgt spid="19"/>
                                        </p:tgtEl>
                                        <p:attrNameLst>
                                          <p:attrName>style.visibility</p:attrName>
                                        </p:attrNameLst>
                                      </p:cBhvr>
                                      <p:to>
                                        <p:strVal val="visible"/>
                                      </p:to>
                                    </p:set>
                                    <p:anim calcmode="lin" valueType="num">
                                      <p:cBhvr>
                                        <p:cTn id="79" dur="300" fill="hold"/>
                                        <p:tgtEl>
                                          <p:spTgt spid="19"/>
                                        </p:tgtEl>
                                        <p:attrNameLst>
                                          <p:attrName>ppt_w</p:attrName>
                                        </p:attrNameLst>
                                      </p:cBhvr>
                                      <p:tavLst>
                                        <p:tav tm="0">
                                          <p:val>
                                            <p:strVal val="#ppt_w+.3"/>
                                          </p:val>
                                        </p:tav>
                                        <p:tav tm="100000">
                                          <p:val>
                                            <p:strVal val="#ppt_w"/>
                                          </p:val>
                                        </p:tav>
                                      </p:tavLst>
                                    </p:anim>
                                    <p:anim calcmode="lin" valueType="num">
                                      <p:cBhvr>
                                        <p:cTn id="80" dur="300" fill="hold"/>
                                        <p:tgtEl>
                                          <p:spTgt spid="19"/>
                                        </p:tgtEl>
                                        <p:attrNameLst>
                                          <p:attrName>ppt_h</p:attrName>
                                        </p:attrNameLst>
                                      </p:cBhvr>
                                      <p:tavLst>
                                        <p:tav tm="0">
                                          <p:val>
                                            <p:strVal val="#ppt_h"/>
                                          </p:val>
                                        </p:tav>
                                        <p:tav tm="100000">
                                          <p:val>
                                            <p:strVal val="#ppt_h"/>
                                          </p:val>
                                        </p:tav>
                                      </p:tavLst>
                                    </p:anim>
                                    <p:animEffect transition="in" filter="fade">
                                      <p:cBhvr>
                                        <p:cTn id="81" dur="300"/>
                                        <p:tgtEl>
                                          <p:spTgt spid="19"/>
                                        </p:tgtEl>
                                      </p:cBhvr>
                                    </p:animEffect>
                                  </p:childTnLst>
                                </p:cTn>
                              </p:par>
                              <p:par>
                                <p:cTn id="82" presetID="50" presetClass="entr" presetSubtype="0" decel="100000" fill="hold" nodeType="withEffect">
                                  <p:stCondLst>
                                    <p:cond delay="800"/>
                                  </p:stCondLst>
                                  <p:childTnLst>
                                    <p:set>
                                      <p:cBhvr>
                                        <p:cTn id="83" dur="1" fill="hold">
                                          <p:stCondLst>
                                            <p:cond delay="0"/>
                                          </p:stCondLst>
                                        </p:cTn>
                                        <p:tgtEl>
                                          <p:spTgt spid="20"/>
                                        </p:tgtEl>
                                        <p:attrNameLst>
                                          <p:attrName>style.visibility</p:attrName>
                                        </p:attrNameLst>
                                      </p:cBhvr>
                                      <p:to>
                                        <p:strVal val="visible"/>
                                      </p:to>
                                    </p:set>
                                    <p:anim calcmode="lin" valueType="num">
                                      <p:cBhvr>
                                        <p:cTn id="84" dur="300" fill="hold"/>
                                        <p:tgtEl>
                                          <p:spTgt spid="20"/>
                                        </p:tgtEl>
                                        <p:attrNameLst>
                                          <p:attrName>ppt_w</p:attrName>
                                        </p:attrNameLst>
                                      </p:cBhvr>
                                      <p:tavLst>
                                        <p:tav tm="0">
                                          <p:val>
                                            <p:strVal val="#ppt_w+.3"/>
                                          </p:val>
                                        </p:tav>
                                        <p:tav tm="100000">
                                          <p:val>
                                            <p:strVal val="#ppt_w"/>
                                          </p:val>
                                        </p:tav>
                                      </p:tavLst>
                                    </p:anim>
                                    <p:anim calcmode="lin" valueType="num">
                                      <p:cBhvr>
                                        <p:cTn id="85" dur="300" fill="hold"/>
                                        <p:tgtEl>
                                          <p:spTgt spid="20"/>
                                        </p:tgtEl>
                                        <p:attrNameLst>
                                          <p:attrName>ppt_h</p:attrName>
                                        </p:attrNameLst>
                                      </p:cBhvr>
                                      <p:tavLst>
                                        <p:tav tm="0">
                                          <p:val>
                                            <p:strVal val="#ppt_h"/>
                                          </p:val>
                                        </p:tav>
                                        <p:tav tm="100000">
                                          <p:val>
                                            <p:strVal val="#ppt_h"/>
                                          </p:val>
                                        </p:tav>
                                      </p:tavLst>
                                    </p:anim>
                                    <p:animEffect transition="in" filter="fade">
                                      <p:cBhvr>
                                        <p:cTn id="86" dur="300"/>
                                        <p:tgtEl>
                                          <p:spTgt spid="20"/>
                                        </p:tgtEl>
                                      </p:cBhvr>
                                    </p:animEffect>
                                  </p:childTnLst>
                                </p:cTn>
                              </p:par>
                              <p:par>
                                <p:cTn id="87" presetID="50" presetClass="entr" presetSubtype="0" decel="100000" fill="hold" nodeType="withEffect">
                                  <p:stCondLst>
                                    <p:cond delay="600"/>
                                  </p:stCondLst>
                                  <p:childTnLst>
                                    <p:set>
                                      <p:cBhvr>
                                        <p:cTn id="88" dur="1" fill="hold">
                                          <p:stCondLst>
                                            <p:cond delay="0"/>
                                          </p:stCondLst>
                                        </p:cTn>
                                        <p:tgtEl>
                                          <p:spTgt spid="28"/>
                                        </p:tgtEl>
                                        <p:attrNameLst>
                                          <p:attrName>style.visibility</p:attrName>
                                        </p:attrNameLst>
                                      </p:cBhvr>
                                      <p:to>
                                        <p:strVal val="visible"/>
                                      </p:to>
                                    </p:set>
                                    <p:anim calcmode="lin" valueType="num">
                                      <p:cBhvr>
                                        <p:cTn id="89" dur="300" fill="hold"/>
                                        <p:tgtEl>
                                          <p:spTgt spid="28"/>
                                        </p:tgtEl>
                                        <p:attrNameLst>
                                          <p:attrName>ppt_w</p:attrName>
                                        </p:attrNameLst>
                                      </p:cBhvr>
                                      <p:tavLst>
                                        <p:tav tm="0">
                                          <p:val>
                                            <p:strVal val="#ppt_w+.3"/>
                                          </p:val>
                                        </p:tav>
                                        <p:tav tm="100000">
                                          <p:val>
                                            <p:strVal val="#ppt_w"/>
                                          </p:val>
                                        </p:tav>
                                      </p:tavLst>
                                    </p:anim>
                                    <p:anim calcmode="lin" valueType="num">
                                      <p:cBhvr>
                                        <p:cTn id="90" dur="300" fill="hold"/>
                                        <p:tgtEl>
                                          <p:spTgt spid="28"/>
                                        </p:tgtEl>
                                        <p:attrNameLst>
                                          <p:attrName>ppt_h</p:attrName>
                                        </p:attrNameLst>
                                      </p:cBhvr>
                                      <p:tavLst>
                                        <p:tav tm="0">
                                          <p:val>
                                            <p:strVal val="#ppt_h"/>
                                          </p:val>
                                        </p:tav>
                                        <p:tav tm="100000">
                                          <p:val>
                                            <p:strVal val="#ppt_h"/>
                                          </p:val>
                                        </p:tav>
                                      </p:tavLst>
                                    </p:anim>
                                    <p:animEffect transition="in" filter="fade">
                                      <p:cBhvr>
                                        <p:cTn id="91" dur="300"/>
                                        <p:tgtEl>
                                          <p:spTgt spid="28"/>
                                        </p:tgtEl>
                                      </p:cBhvr>
                                    </p:animEffect>
                                  </p:childTnLst>
                                </p:cTn>
                              </p:par>
                              <p:par>
                                <p:cTn id="92" presetID="50" presetClass="entr" presetSubtype="0" decel="100000" fill="hold" nodeType="withEffect">
                                  <p:stCondLst>
                                    <p:cond delay="200"/>
                                  </p:stCondLst>
                                  <p:childTnLst>
                                    <p:set>
                                      <p:cBhvr>
                                        <p:cTn id="93" dur="1" fill="hold">
                                          <p:stCondLst>
                                            <p:cond delay="0"/>
                                          </p:stCondLst>
                                        </p:cTn>
                                        <p:tgtEl>
                                          <p:spTgt spid="25"/>
                                        </p:tgtEl>
                                        <p:attrNameLst>
                                          <p:attrName>style.visibility</p:attrName>
                                        </p:attrNameLst>
                                      </p:cBhvr>
                                      <p:to>
                                        <p:strVal val="visible"/>
                                      </p:to>
                                    </p:set>
                                    <p:anim calcmode="lin" valueType="num">
                                      <p:cBhvr>
                                        <p:cTn id="94" dur="300" fill="hold"/>
                                        <p:tgtEl>
                                          <p:spTgt spid="25"/>
                                        </p:tgtEl>
                                        <p:attrNameLst>
                                          <p:attrName>ppt_w</p:attrName>
                                        </p:attrNameLst>
                                      </p:cBhvr>
                                      <p:tavLst>
                                        <p:tav tm="0">
                                          <p:val>
                                            <p:strVal val="#ppt_w+.3"/>
                                          </p:val>
                                        </p:tav>
                                        <p:tav tm="100000">
                                          <p:val>
                                            <p:strVal val="#ppt_w"/>
                                          </p:val>
                                        </p:tav>
                                      </p:tavLst>
                                    </p:anim>
                                    <p:anim calcmode="lin" valueType="num">
                                      <p:cBhvr>
                                        <p:cTn id="95" dur="300" fill="hold"/>
                                        <p:tgtEl>
                                          <p:spTgt spid="25"/>
                                        </p:tgtEl>
                                        <p:attrNameLst>
                                          <p:attrName>ppt_h</p:attrName>
                                        </p:attrNameLst>
                                      </p:cBhvr>
                                      <p:tavLst>
                                        <p:tav tm="0">
                                          <p:val>
                                            <p:strVal val="#ppt_h"/>
                                          </p:val>
                                        </p:tav>
                                        <p:tav tm="100000">
                                          <p:val>
                                            <p:strVal val="#ppt_h"/>
                                          </p:val>
                                        </p:tav>
                                      </p:tavLst>
                                    </p:anim>
                                    <p:animEffect transition="in" filter="fade">
                                      <p:cBhvr>
                                        <p:cTn id="96" dur="300"/>
                                        <p:tgtEl>
                                          <p:spTgt spid="25"/>
                                        </p:tgtEl>
                                      </p:cBhvr>
                                    </p:animEffect>
                                  </p:childTnLst>
                                </p:cTn>
                              </p:par>
                              <p:par>
                                <p:cTn id="97" presetID="50" presetClass="entr" presetSubtype="0" decel="100000" fill="hold" nodeType="withEffect">
                                  <p:stCondLst>
                                    <p:cond delay="1000"/>
                                  </p:stCondLst>
                                  <p:childTnLst>
                                    <p:set>
                                      <p:cBhvr>
                                        <p:cTn id="98" dur="1" fill="hold">
                                          <p:stCondLst>
                                            <p:cond delay="0"/>
                                          </p:stCondLst>
                                        </p:cTn>
                                        <p:tgtEl>
                                          <p:spTgt spid="22"/>
                                        </p:tgtEl>
                                        <p:attrNameLst>
                                          <p:attrName>style.visibility</p:attrName>
                                        </p:attrNameLst>
                                      </p:cBhvr>
                                      <p:to>
                                        <p:strVal val="visible"/>
                                      </p:to>
                                    </p:set>
                                    <p:anim calcmode="lin" valueType="num">
                                      <p:cBhvr>
                                        <p:cTn id="99" dur="300" fill="hold"/>
                                        <p:tgtEl>
                                          <p:spTgt spid="22"/>
                                        </p:tgtEl>
                                        <p:attrNameLst>
                                          <p:attrName>ppt_w</p:attrName>
                                        </p:attrNameLst>
                                      </p:cBhvr>
                                      <p:tavLst>
                                        <p:tav tm="0">
                                          <p:val>
                                            <p:strVal val="#ppt_w+.3"/>
                                          </p:val>
                                        </p:tav>
                                        <p:tav tm="100000">
                                          <p:val>
                                            <p:strVal val="#ppt_w"/>
                                          </p:val>
                                        </p:tav>
                                      </p:tavLst>
                                    </p:anim>
                                    <p:anim calcmode="lin" valueType="num">
                                      <p:cBhvr>
                                        <p:cTn id="100" dur="300" fill="hold"/>
                                        <p:tgtEl>
                                          <p:spTgt spid="22"/>
                                        </p:tgtEl>
                                        <p:attrNameLst>
                                          <p:attrName>ppt_h</p:attrName>
                                        </p:attrNameLst>
                                      </p:cBhvr>
                                      <p:tavLst>
                                        <p:tav tm="0">
                                          <p:val>
                                            <p:strVal val="#ppt_h"/>
                                          </p:val>
                                        </p:tav>
                                        <p:tav tm="100000">
                                          <p:val>
                                            <p:strVal val="#ppt_h"/>
                                          </p:val>
                                        </p:tav>
                                      </p:tavLst>
                                    </p:anim>
                                    <p:animEffect transition="in" filter="fade">
                                      <p:cBhvr>
                                        <p:cTn id="101" dur="300"/>
                                        <p:tgtEl>
                                          <p:spTgt spid="22"/>
                                        </p:tgtEl>
                                      </p:cBhvr>
                                    </p:animEffect>
                                  </p:childTnLst>
                                </p:cTn>
                              </p:par>
                              <p:par>
                                <p:cTn id="102" presetID="50" presetClass="entr" presetSubtype="0" decel="100000" fill="hold" nodeType="withEffect">
                                  <p:stCondLst>
                                    <p:cond delay="400"/>
                                  </p:stCondLst>
                                  <p:childTnLst>
                                    <p:set>
                                      <p:cBhvr>
                                        <p:cTn id="103" dur="1" fill="hold">
                                          <p:stCondLst>
                                            <p:cond delay="0"/>
                                          </p:stCondLst>
                                        </p:cTn>
                                        <p:tgtEl>
                                          <p:spTgt spid="26"/>
                                        </p:tgtEl>
                                        <p:attrNameLst>
                                          <p:attrName>style.visibility</p:attrName>
                                        </p:attrNameLst>
                                      </p:cBhvr>
                                      <p:to>
                                        <p:strVal val="visible"/>
                                      </p:to>
                                    </p:set>
                                    <p:anim calcmode="lin" valueType="num">
                                      <p:cBhvr>
                                        <p:cTn id="104" dur="300" fill="hold"/>
                                        <p:tgtEl>
                                          <p:spTgt spid="26"/>
                                        </p:tgtEl>
                                        <p:attrNameLst>
                                          <p:attrName>ppt_w</p:attrName>
                                        </p:attrNameLst>
                                      </p:cBhvr>
                                      <p:tavLst>
                                        <p:tav tm="0">
                                          <p:val>
                                            <p:strVal val="#ppt_w+.3"/>
                                          </p:val>
                                        </p:tav>
                                        <p:tav tm="100000">
                                          <p:val>
                                            <p:strVal val="#ppt_w"/>
                                          </p:val>
                                        </p:tav>
                                      </p:tavLst>
                                    </p:anim>
                                    <p:anim calcmode="lin" valueType="num">
                                      <p:cBhvr>
                                        <p:cTn id="105" dur="300" fill="hold"/>
                                        <p:tgtEl>
                                          <p:spTgt spid="26"/>
                                        </p:tgtEl>
                                        <p:attrNameLst>
                                          <p:attrName>ppt_h</p:attrName>
                                        </p:attrNameLst>
                                      </p:cBhvr>
                                      <p:tavLst>
                                        <p:tav tm="0">
                                          <p:val>
                                            <p:strVal val="#ppt_h"/>
                                          </p:val>
                                        </p:tav>
                                        <p:tav tm="100000">
                                          <p:val>
                                            <p:strVal val="#ppt_h"/>
                                          </p:val>
                                        </p:tav>
                                      </p:tavLst>
                                    </p:anim>
                                    <p:animEffect transition="in" filter="fade">
                                      <p:cBhvr>
                                        <p:cTn id="106" dur="300"/>
                                        <p:tgtEl>
                                          <p:spTgt spid="26"/>
                                        </p:tgtEl>
                                      </p:cBhvr>
                                    </p:animEffect>
                                  </p:childTnLst>
                                </p:cTn>
                              </p:par>
                              <p:par>
                                <p:cTn id="107" presetID="50" presetClass="entr" presetSubtype="0" decel="100000" fill="hold" nodeType="withEffect">
                                  <p:stCondLst>
                                    <p:cond delay="1200"/>
                                  </p:stCondLst>
                                  <p:childTnLst>
                                    <p:set>
                                      <p:cBhvr>
                                        <p:cTn id="108" dur="1" fill="hold">
                                          <p:stCondLst>
                                            <p:cond delay="0"/>
                                          </p:stCondLst>
                                        </p:cTn>
                                        <p:tgtEl>
                                          <p:spTgt spid="27"/>
                                        </p:tgtEl>
                                        <p:attrNameLst>
                                          <p:attrName>style.visibility</p:attrName>
                                        </p:attrNameLst>
                                      </p:cBhvr>
                                      <p:to>
                                        <p:strVal val="visible"/>
                                      </p:to>
                                    </p:set>
                                    <p:anim calcmode="lin" valueType="num">
                                      <p:cBhvr>
                                        <p:cTn id="109" dur="300" fill="hold"/>
                                        <p:tgtEl>
                                          <p:spTgt spid="27"/>
                                        </p:tgtEl>
                                        <p:attrNameLst>
                                          <p:attrName>ppt_w</p:attrName>
                                        </p:attrNameLst>
                                      </p:cBhvr>
                                      <p:tavLst>
                                        <p:tav tm="0">
                                          <p:val>
                                            <p:strVal val="#ppt_w+.3"/>
                                          </p:val>
                                        </p:tav>
                                        <p:tav tm="100000">
                                          <p:val>
                                            <p:strVal val="#ppt_w"/>
                                          </p:val>
                                        </p:tav>
                                      </p:tavLst>
                                    </p:anim>
                                    <p:anim calcmode="lin" valueType="num">
                                      <p:cBhvr>
                                        <p:cTn id="110" dur="300" fill="hold"/>
                                        <p:tgtEl>
                                          <p:spTgt spid="27"/>
                                        </p:tgtEl>
                                        <p:attrNameLst>
                                          <p:attrName>ppt_h</p:attrName>
                                        </p:attrNameLst>
                                      </p:cBhvr>
                                      <p:tavLst>
                                        <p:tav tm="0">
                                          <p:val>
                                            <p:strVal val="#ppt_h"/>
                                          </p:val>
                                        </p:tav>
                                        <p:tav tm="100000">
                                          <p:val>
                                            <p:strVal val="#ppt_h"/>
                                          </p:val>
                                        </p:tav>
                                      </p:tavLst>
                                    </p:anim>
                                    <p:animEffect transition="in" filter="fade">
                                      <p:cBhvr>
                                        <p:cTn id="111" dur="300"/>
                                        <p:tgtEl>
                                          <p:spTgt spid="27"/>
                                        </p:tgtEl>
                                      </p:cBhvr>
                                    </p:animEffect>
                                  </p:childTnLst>
                                </p:cTn>
                              </p:par>
                              <p:par>
                                <p:cTn id="112" presetID="50" presetClass="entr" presetSubtype="0" decel="100000" fill="hold" nodeType="withEffect">
                                  <p:stCondLst>
                                    <p:cond delay="400"/>
                                  </p:stCondLst>
                                  <p:childTnLst>
                                    <p:set>
                                      <p:cBhvr>
                                        <p:cTn id="113" dur="1" fill="hold">
                                          <p:stCondLst>
                                            <p:cond delay="0"/>
                                          </p:stCondLst>
                                        </p:cTn>
                                        <p:tgtEl>
                                          <p:spTgt spid="24"/>
                                        </p:tgtEl>
                                        <p:attrNameLst>
                                          <p:attrName>style.visibility</p:attrName>
                                        </p:attrNameLst>
                                      </p:cBhvr>
                                      <p:to>
                                        <p:strVal val="visible"/>
                                      </p:to>
                                    </p:set>
                                    <p:anim calcmode="lin" valueType="num">
                                      <p:cBhvr>
                                        <p:cTn id="114" dur="300" fill="hold"/>
                                        <p:tgtEl>
                                          <p:spTgt spid="24"/>
                                        </p:tgtEl>
                                        <p:attrNameLst>
                                          <p:attrName>ppt_w</p:attrName>
                                        </p:attrNameLst>
                                      </p:cBhvr>
                                      <p:tavLst>
                                        <p:tav tm="0">
                                          <p:val>
                                            <p:strVal val="#ppt_w+.3"/>
                                          </p:val>
                                        </p:tav>
                                        <p:tav tm="100000">
                                          <p:val>
                                            <p:strVal val="#ppt_w"/>
                                          </p:val>
                                        </p:tav>
                                      </p:tavLst>
                                    </p:anim>
                                    <p:anim calcmode="lin" valueType="num">
                                      <p:cBhvr>
                                        <p:cTn id="115" dur="300" fill="hold"/>
                                        <p:tgtEl>
                                          <p:spTgt spid="24"/>
                                        </p:tgtEl>
                                        <p:attrNameLst>
                                          <p:attrName>ppt_h</p:attrName>
                                        </p:attrNameLst>
                                      </p:cBhvr>
                                      <p:tavLst>
                                        <p:tav tm="0">
                                          <p:val>
                                            <p:strVal val="#ppt_h"/>
                                          </p:val>
                                        </p:tav>
                                        <p:tav tm="100000">
                                          <p:val>
                                            <p:strVal val="#ppt_h"/>
                                          </p:val>
                                        </p:tav>
                                      </p:tavLst>
                                    </p:anim>
                                    <p:animEffect transition="in" filter="fade">
                                      <p:cBhvr>
                                        <p:cTn id="116" dur="300"/>
                                        <p:tgtEl>
                                          <p:spTgt spid="24"/>
                                        </p:tgtEl>
                                      </p:cBhvr>
                                    </p:animEffect>
                                  </p:childTnLst>
                                </p:cTn>
                              </p:par>
                              <p:par>
                                <p:cTn id="117" presetID="50" presetClass="entr" presetSubtype="0" decel="100000" fill="hold" nodeType="withEffect">
                                  <p:stCondLst>
                                    <p:cond delay="800"/>
                                  </p:stCondLst>
                                  <p:childTnLst>
                                    <p:set>
                                      <p:cBhvr>
                                        <p:cTn id="118" dur="1" fill="hold">
                                          <p:stCondLst>
                                            <p:cond delay="0"/>
                                          </p:stCondLst>
                                        </p:cTn>
                                        <p:tgtEl>
                                          <p:spTgt spid="23"/>
                                        </p:tgtEl>
                                        <p:attrNameLst>
                                          <p:attrName>style.visibility</p:attrName>
                                        </p:attrNameLst>
                                      </p:cBhvr>
                                      <p:to>
                                        <p:strVal val="visible"/>
                                      </p:to>
                                    </p:set>
                                    <p:anim calcmode="lin" valueType="num">
                                      <p:cBhvr>
                                        <p:cTn id="119" dur="300" fill="hold"/>
                                        <p:tgtEl>
                                          <p:spTgt spid="23"/>
                                        </p:tgtEl>
                                        <p:attrNameLst>
                                          <p:attrName>ppt_w</p:attrName>
                                        </p:attrNameLst>
                                      </p:cBhvr>
                                      <p:tavLst>
                                        <p:tav tm="0">
                                          <p:val>
                                            <p:strVal val="#ppt_w+.3"/>
                                          </p:val>
                                        </p:tav>
                                        <p:tav tm="100000">
                                          <p:val>
                                            <p:strVal val="#ppt_w"/>
                                          </p:val>
                                        </p:tav>
                                      </p:tavLst>
                                    </p:anim>
                                    <p:anim calcmode="lin" valueType="num">
                                      <p:cBhvr>
                                        <p:cTn id="120" dur="300" fill="hold"/>
                                        <p:tgtEl>
                                          <p:spTgt spid="23"/>
                                        </p:tgtEl>
                                        <p:attrNameLst>
                                          <p:attrName>ppt_h</p:attrName>
                                        </p:attrNameLst>
                                      </p:cBhvr>
                                      <p:tavLst>
                                        <p:tav tm="0">
                                          <p:val>
                                            <p:strVal val="#ppt_h"/>
                                          </p:val>
                                        </p:tav>
                                        <p:tav tm="100000">
                                          <p:val>
                                            <p:strVal val="#ppt_h"/>
                                          </p:val>
                                        </p:tav>
                                      </p:tavLst>
                                    </p:anim>
                                    <p:animEffect transition="in" filter="fade">
                                      <p:cBhvr>
                                        <p:cTn id="121" dur="300"/>
                                        <p:tgtEl>
                                          <p:spTgt spid="23"/>
                                        </p:tgtEl>
                                      </p:cBhvr>
                                    </p:animEffect>
                                  </p:childTnLst>
                                </p:cTn>
                              </p:par>
                              <p:par>
                                <p:cTn id="122" presetID="50" presetClass="entr" presetSubtype="0" decel="100000" fill="hold" nodeType="withEffect">
                                  <p:stCondLst>
                                    <p:cond delay="600"/>
                                  </p:stCondLst>
                                  <p:childTnLst>
                                    <p:set>
                                      <p:cBhvr>
                                        <p:cTn id="123" dur="1" fill="hold">
                                          <p:stCondLst>
                                            <p:cond delay="0"/>
                                          </p:stCondLst>
                                        </p:cTn>
                                        <p:tgtEl>
                                          <p:spTgt spid="29"/>
                                        </p:tgtEl>
                                        <p:attrNameLst>
                                          <p:attrName>style.visibility</p:attrName>
                                        </p:attrNameLst>
                                      </p:cBhvr>
                                      <p:to>
                                        <p:strVal val="visible"/>
                                      </p:to>
                                    </p:set>
                                    <p:anim calcmode="lin" valueType="num">
                                      <p:cBhvr>
                                        <p:cTn id="124" dur="300" fill="hold"/>
                                        <p:tgtEl>
                                          <p:spTgt spid="29"/>
                                        </p:tgtEl>
                                        <p:attrNameLst>
                                          <p:attrName>ppt_w</p:attrName>
                                        </p:attrNameLst>
                                      </p:cBhvr>
                                      <p:tavLst>
                                        <p:tav tm="0">
                                          <p:val>
                                            <p:strVal val="#ppt_w+.3"/>
                                          </p:val>
                                        </p:tav>
                                        <p:tav tm="100000">
                                          <p:val>
                                            <p:strVal val="#ppt_w"/>
                                          </p:val>
                                        </p:tav>
                                      </p:tavLst>
                                    </p:anim>
                                    <p:anim calcmode="lin" valueType="num">
                                      <p:cBhvr>
                                        <p:cTn id="125" dur="300" fill="hold"/>
                                        <p:tgtEl>
                                          <p:spTgt spid="29"/>
                                        </p:tgtEl>
                                        <p:attrNameLst>
                                          <p:attrName>ppt_h</p:attrName>
                                        </p:attrNameLst>
                                      </p:cBhvr>
                                      <p:tavLst>
                                        <p:tav tm="0">
                                          <p:val>
                                            <p:strVal val="#ppt_h"/>
                                          </p:val>
                                        </p:tav>
                                        <p:tav tm="100000">
                                          <p:val>
                                            <p:strVal val="#ppt_h"/>
                                          </p:val>
                                        </p:tav>
                                      </p:tavLst>
                                    </p:anim>
                                    <p:animEffect transition="in" filter="fade">
                                      <p:cBhvr>
                                        <p:cTn id="126" dur="3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p:cNvSpPr txBox="1"/>
          <p:nvPr/>
        </p:nvSpPr>
        <p:spPr>
          <a:xfrm>
            <a:off x="171241" y="388709"/>
            <a:ext cx="8695358" cy="584775"/>
          </a:xfrm>
          <a:prstGeom prst="rect">
            <a:avLst/>
          </a:prstGeom>
          <a:noFill/>
        </p:spPr>
        <p:txBody>
          <a:bodyPr>
            <a:spAutoFit/>
          </a:bodyPr>
          <a:lstStyle/>
          <a:p>
            <a:pPr eaLnBrk="0" hangingPunct="0">
              <a:defRPr/>
            </a:pPr>
            <a:r>
              <a:rPr lang="es-ES_tradn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Book Antiqua" pitchFamily="18" charset="0"/>
              </a:rPr>
              <a:t>2da Ley:  No separe los Dos Propósitos </a:t>
            </a:r>
          </a:p>
        </p:txBody>
      </p:sp>
      <p:sp>
        <p:nvSpPr>
          <p:cNvPr id="11" name="Oval 10"/>
          <p:cNvSpPr/>
          <p:nvPr/>
        </p:nvSpPr>
        <p:spPr>
          <a:xfrm>
            <a:off x="1479550" y="1130300"/>
            <a:ext cx="6184900" cy="57197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p>
        </p:txBody>
      </p:sp>
      <p:sp>
        <p:nvSpPr>
          <p:cNvPr id="12" name="Rectangle 11"/>
          <p:cNvSpPr/>
          <p:nvPr/>
        </p:nvSpPr>
        <p:spPr>
          <a:xfrm>
            <a:off x="2116476" y="1388097"/>
            <a:ext cx="4911048" cy="4095334"/>
          </a:xfrm>
          <a:prstGeom prst="rect">
            <a:avLst/>
          </a:prstGeom>
          <a:noFill/>
        </p:spPr>
        <p:txBody>
          <a:bodyPr spcFirstLastPara="1" wrap="none">
            <a:prstTxWarp prst="textArchUp">
              <a:avLst>
                <a:gd name="adj" fmla="val 12098073"/>
              </a:avLst>
            </a:prstTxWarp>
            <a:spAutoFit/>
          </a:bodyPr>
          <a:lstStyle/>
          <a:p>
            <a:pPr algn="ctr" eaLnBrk="0" hangingPunct="0">
              <a:defRPr/>
            </a:pP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rPr>
              <a:t>Alianza de Amor</a:t>
            </a:r>
          </a:p>
        </p:txBody>
      </p:sp>
      <p:sp>
        <p:nvSpPr>
          <p:cNvPr id="14" name="Rectangle 13"/>
          <p:cNvSpPr/>
          <p:nvPr/>
        </p:nvSpPr>
        <p:spPr>
          <a:xfrm rot="20873667">
            <a:off x="2313418" y="2371435"/>
            <a:ext cx="2294218" cy="923330"/>
          </a:xfrm>
          <a:prstGeom prst="rect">
            <a:avLst/>
          </a:prstGeom>
          <a:noFill/>
        </p:spPr>
        <p:txBody>
          <a:bodyPr wrap="none">
            <a:spAutoFit/>
          </a:bodyPr>
          <a:lstStyle/>
          <a:p>
            <a:pPr algn="ctr" eaLnBrk="0" hangingPunct="0">
              <a:defRPr/>
            </a:pPr>
            <a:r>
              <a:rPr lang="en-US" sz="54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Bebes</a:t>
            </a:r>
          </a:p>
        </p:txBody>
      </p:sp>
      <p:sp>
        <p:nvSpPr>
          <p:cNvPr id="16" name="Rectangle 15"/>
          <p:cNvSpPr/>
          <p:nvPr/>
        </p:nvSpPr>
        <p:spPr>
          <a:xfrm rot="20873667">
            <a:off x="4713634" y="4457087"/>
            <a:ext cx="2178802" cy="923330"/>
          </a:xfrm>
          <a:prstGeom prst="rect">
            <a:avLst/>
          </a:prstGeom>
          <a:noFill/>
        </p:spPr>
        <p:txBody>
          <a:bodyPr wrap="none">
            <a:spAutoFit/>
          </a:bodyPr>
          <a:lstStyle/>
          <a:p>
            <a:pPr algn="ctr" eaLnBrk="0" hangingPunct="0">
              <a:defRPr/>
            </a:pPr>
            <a:r>
              <a:rPr lang="en-US" sz="54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Union</a:t>
            </a:r>
          </a:p>
        </p:txBody>
      </p:sp>
      <p:sp>
        <p:nvSpPr>
          <p:cNvPr id="17" name="Rectangle 16"/>
          <p:cNvSpPr/>
          <p:nvPr/>
        </p:nvSpPr>
        <p:spPr>
          <a:xfrm rot="20873667">
            <a:off x="3149407" y="3095268"/>
            <a:ext cx="3190996" cy="1323439"/>
          </a:xfrm>
          <a:prstGeom prst="rect">
            <a:avLst/>
          </a:prstGeom>
          <a:no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eaLnBrk="0" hangingPunct="0">
              <a:defRPr/>
            </a:pPr>
            <a:r>
              <a:rPr lang="en-US" sz="80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SEXO</a:t>
            </a:r>
          </a:p>
        </p:txBody>
      </p:sp>
      <p:sp>
        <p:nvSpPr>
          <p:cNvPr id="18" name="TextBox 17"/>
          <p:cNvSpPr txBox="1"/>
          <p:nvPr/>
        </p:nvSpPr>
        <p:spPr>
          <a:xfrm>
            <a:off x="0" y="486919"/>
            <a:ext cx="9144000" cy="523220"/>
          </a:xfrm>
          <a:prstGeom prst="rect">
            <a:avLst/>
          </a:prstGeom>
          <a:noFill/>
        </p:spPr>
        <p:txBody>
          <a:bodyPr>
            <a:spAutoFit/>
          </a:bodyPr>
          <a:lstStyle/>
          <a:p>
            <a:pPr eaLnBrk="0" hangingPunct="0">
              <a:defRPr/>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Book Antiqua" pitchFamily="18" charset="0"/>
              </a:rPr>
              <a:t>1ra </a:t>
            </a:r>
            <a:r>
              <a:rPr lang="es-ES_tradnl"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Book Antiqua" pitchFamily="18" charset="0"/>
              </a:rPr>
              <a:t>Ley:  Mantenga el sexo dentro del Matrimonio</a:t>
            </a:r>
          </a:p>
        </p:txBody>
      </p:sp>
      <p:sp>
        <p:nvSpPr>
          <p:cNvPr id="20" name="TextBox 19"/>
          <p:cNvSpPr txBox="1"/>
          <p:nvPr/>
        </p:nvSpPr>
        <p:spPr>
          <a:xfrm>
            <a:off x="708910" y="1751886"/>
            <a:ext cx="1345915" cy="400110"/>
          </a:xfrm>
          <a:prstGeom prst="rect">
            <a:avLst/>
          </a:prstGeom>
          <a:noFill/>
          <a:effectLst>
            <a:outerShdw blurRad="50800" dist="38100" dir="2700000" algn="tl" rotWithShape="0">
              <a:prstClr val="black">
                <a:alpha val="40000"/>
              </a:prstClr>
            </a:outerShdw>
          </a:effectLst>
        </p:spPr>
        <p:txBody>
          <a:bodyPr>
            <a:spAutoFit/>
          </a:bodyPr>
          <a:lstStyle/>
          <a:p>
            <a:pPr algn="r" eaLnBrk="0" hangingPunct="0">
              <a:defRPr/>
            </a:pPr>
            <a:r>
              <a:rPr lang="es-ES_tradnl" sz="2000" dirty="0">
                <a:ln w="18415" cmpd="sng">
                  <a:solidFill>
                    <a:srgbClr val="FFFF00"/>
                  </a:solidFill>
                  <a:prstDash val="solid"/>
                </a:ln>
                <a:solidFill>
                  <a:srgbClr val="FFFF00"/>
                </a:solidFill>
                <a:effectLst>
                  <a:outerShdw blurRad="63500" dir="3600000" algn="tl" rotWithShape="0">
                    <a:srgbClr val="000000">
                      <a:alpha val="70000"/>
                    </a:srgbClr>
                  </a:outerShdw>
                </a:effectLst>
              </a:rPr>
              <a:t>Adulterio</a:t>
            </a:r>
          </a:p>
        </p:txBody>
      </p:sp>
      <p:sp>
        <p:nvSpPr>
          <p:cNvPr id="22" name="TextBox 21"/>
          <p:cNvSpPr txBox="1"/>
          <p:nvPr/>
        </p:nvSpPr>
        <p:spPr>
          <a:xfrm>
            <a:off x="113014" y="5645793"/>
            <a:ext cx="1982911" cy="707886"/>
          </a:xfrm>
          <a:prstGeom prst="rect">
            <a:avLst/>
          </a:prstGeom>
          <a:noFill/>
          <a:effectLst>
            <a:outerShdw blurRad="50800" dist="38100" dir="2700000" algn="tl" rotWithShape="0">
              <a:prstClr val="black">
                <a:alpha val="40000"/>
              </a:prstClr>
            </a:outerShdw>
          </a:effectLst>
        </p:spPr>
        <p:txBody>
          <a:bodyPr>
            <a:spAutoFit/>
          </a:bodyPr>
          <a:lstStyle/>
          <a:p>
            <a:pPr algn="r" eaLnBrk="0" hangingPunct="0">
              <a:defRPr/>
            </a:pPr>
            <a:r>
              <a:rPr lang="es-ES_tradnl" sz="2000" dirty="0">
                <a:ln w="18415" cmpd="sng">
                  <a:solidFill>
                    <a:srgbClr val="FFFF00"/>
                  </a:solidFill>
                  <a:prstDash val="solid"/>
                </a:ln>
                <a:solidFill>
                  <a:srgbClr val="FFFF00"/>
                </a:solidFill>
                <a:effectLst>
                  <a:outerShdw blurRad="63500" dir="3600000" algn="tl" rotWithShape="0">
                    <a:srgbClr val="000000">
                      <a:alpha val="70000"/>
                    </a:srgbClr>
                  </a:outerShdw>
                </a:effectLst>
              </a:rPr>
              <a:t>Sexo afuera del matrimonio</a:t>
            </a:r>
          </a:p>
        </p:txBody>
      </p:sp>
      <p:sp>
        <p:nvSpPr>
          <p:cNvPr id="23" name="TextBox 22"/>
          <p:cNvSpPr txBox="1"/>
          <p:nvPr/>
        </p:nvSpPr>
        <p:spPr>
          <a:xfrm>
            <a:off x="7027512" y="1828798"/>
            <a:ext cx="1849358" cy="400110"/>
          </a:xfrm>
          <a:prstGeom prst="rect">
            <a:avLst/>
          </a:prstGeom>
          <a:noFill/>
          <a:effectLst>
            <a:outerShdw blurRad="50800" dist="38100" dir="2700000" algn="tl" rotWithShape="0">
              <a:prstClr val="black">
                <a:alpha val="40000"/>
              </a:prstClr>
            </a:outerShdw>
          </a:effectLst>
        </p:spPr>
        <p:txBody>
          <a:bodyPr>
            <a:spAutoFit/>
          </a:bodyPr>
          <a:lstStyle/>
          <a:p>
            <a:pPr eaLnBrk="0" hangingPunct="0">
              <a:defRPr/>
            </a:pPr>
            <a:r>
              <a:rPr lang="es-ES_tradnl" sz="2000" dirty="0">
                <a:ln w="18415" cmpd="sng">
                  <a:solidFill>
                    <a:srgbClr val="FFFF00"/>
                  </a:solidFill>
                  <a:prstDash val="solid"/>
                </a:ln>
                <a:solidFill>
                  <a:srgbClr val="FFFF00"/>
                </a:solidFill>
                <a:effectLst>
                  <a:outerShdw blurRad="63500" dir="3600000" algn="tl" rotWithShape="0">
                    <a:srgbClr val="000000">
                      <a:alpha val="70000"/>
                    </a:srgbClr>
                  </a:outerShdw>
                </a:effectLst>
              </a:rPr>
              <a:t>Pornografía</a:t>
            </a:r>
          </a:p>
        </p:txBody>
      </p:sp>
      <p:sp>
        <p:nvSpPr>
          <p:cNvPr id="24" name="TextBox 23"/>
          <p:cNvSpPr txBox="1"/>
          <p:nvPr/>
        </p:nvSpPr>
        <p:spPr>
          <a:xfrm>
            <a:off x="7299451" y="2403766"/>
            <a:ext cx="1356198" cy="400110"/>
          </a:xfrm>
          <a:prstGeom prst="rect">
            <a:avLst/>
          </a:prstGeom>
          <a:noFill/>
          <a:effectLst>
            <a:outerShdw blurRad="50800" dist="38100" dir="2700000" algn="tl" rotWithShape="0">
              <a:prstClr val="black">
                <a:alpha val="40000"/>
              </a:prstClr>
            </a:outerShdw>
          </a:effectLst>
        </p:spPr>
        <p:txBody>
          <a:bodyPr>
            <a:spAutoFit/>
          </a:bodyPr>
          <a:lstStyle/>
          <a:p>
            <a:pPr eaLnBrk="0" hangingPunct="0">
              <a:defRPr/>
            </a:pPr>
            <a:r>
              <a:rPr lang="en-US" sz="2000" dirty="0">
                <a:ln w="18415" cmpd="sng">
                  <a:solidFill>
                    <a:srgbClr val="FFFF00"/>
                  </a:solidFill>
                  <a:prstDash val="solid"/>
                </a:ln>
                <a:solidFill>
                  <a:srgbClr val="FFFF00"/>
                </a:solidFill>
                <a:effectLst>
                  <a:outerShdw blurRad="63500" dir="3600000" algn="tl" rotWithShape="0">
                    <a:srgbClr val="000000">
                      <a:alpha val="70000"/>
                    </a:srgbClr>
                  </a:outerShdw>
                </a:effectLst>
              </a:rPr>
              <a:t>Aborto</a:t>
            </a:r>
          </a:p>
        </p:txBody>
      </p:sp>
      <p:sp>
        <p:nvSpPr>
          <p:cNvPr id="25" name="TextBox 24"/>
          <p:cNvSpPr txBox="1"/>
          <p:nvPr/>
        </p:nvSpPr>
        <p:spPr>
          <a:xfrm>
            <a:off x="359593" y="4484820"/>
            <a:ext cx="1411334" cy="707886"/>
          </a:xfrm>
          <a:prstGeom prst="rect">
            <a:avLst/>
          </a:prstGeom>
          <a:noFill/>
          <a:effectLst>
            <a:outerShdw blurRad="50800" dist="38100" dir="2700000" algn="tl" rotWithShape="0">
              <a:prstClr val="black">
                <a:alpha val="40000"/>
              </a:prstClr>
            </a:outerShdw>
          </a:effectLst>
        </p:spPr>
        <p:txBody>
          <a:bodyPr>
            <a:spAutoFit/>
          </a:bodyPr>
          <a:lstStyle/>
          <a:p>
            <a:pPr algn="r" eaLnBrk="0" hangingPunct="0">
              <a:defRPr/>
            </a:pPr>
            <a:r>
              <a:rPr lang="es-ES_tradnl" sz="2000" dirty="0">
                <a:ln w="18415" cmpd="sng">
                  <a:solidFill>
                    <a:srgbClr val="FFFF00"/>
                  </a:solidFill>
                  <a:prstDash val="solid"/>
                </a:ln>
                <a:solidFill>
                  <a:srgbClr val="FFFF00"/>
                </a:solidFill>
                <a:effectLst>
                  <a:outerShdw blurRad="63500" dir="3600000" algn="tl" rotWithShape="0">
                    <a:srgbClr val="000000">
                      <a:alpha val="70000"/>
                    </a:srgbClr>
                  </a:outerShdw>
                </a:effectLst>
              </a:rPr>
              <a:t>Violación</a:t>
            </a:r>
            <a:r>
              <a:rPr lang="en-US" sz="2000" dirty="0">
                <a:ln w="18415" cmpd="sng">
                  <a:solidFill>
                    <a:srgbClr val="FFFF00"/>
                  </a:solidFill>
                  <a:prstDash val="solid"/>
                </a:ln>
                <a:solidFill>
                  <a:srgbClr val="FFFF00"/>
                </a:solidFill>
                <a:effectLst>
                  <a:outerShdw blurRad="63500" dir="3600000" algn="tl" rotWithShape="0">
                    <a:srgbClr val="000000">
                      <a:alpha val="70000"/>
                    </a:srgbClr>
                  </a:outerShdw>
                </a:effectLst>
              </a:rPr>
              <a:t> Sexual</a:t>
            </a:r>
          </a:p>
        </p:txBody>
      </p:sp>
      <p:sp>
        <p:nvSpPr>
          <p:cNvPr id="26" name="TextBox 25"/>
          <p:cNvSpPr txBox="1"/>
          <p:nvPr/>
        </p:nvSpPr>
        <p:spPr>
          <a:xfrm>
            <a:off x="7288922" y="3530149"/>
            <a:ext cx="1855078" cy="1015663"/>
          </a:xfrm>
          <a:prstGeom prst="rect">
            <a:avLst/>
          </a:prstGeom>
          <a:noFill/>
          <a:effectLst>
            <a:outerShdw blurRad="50800" dist="38100" dir="2700000" algn="tl" rotWithShape="0">
              <a:prstClr val="black">
                <a:alpha val="40000"/>
              </a:prstClr>
            </a:outerShdw>
          </a:effectLst>
        </p:spPr>
        <p:txBody>
          <a:bodyPr>
            <a:spAutoFit/>
          </a:bodyPr>
          <a:lstStyle/>
          <a:p>
            <a:pPr eaLnBrk="0" hangingPunct="0">
              <a:defRPr/>
            </a:pPr>
            <a:r>
              <a:rPr lang="es-ES_tradnl" sz="2000" dirty="0">
                <a:ln w="18415" cmpd="sng">
                  <a:solidFill>
                    <a:srgbClr val="FFFF00"/>
                  </a:solidFill>
                  <a:prstDash val="solid"/>
                </a:ln>
                <a:solidFill>
                  <a:srgbClr val="FFFF00"/>
                </a:solidFill>
                <a:effectLst>
                  <a:outerShdw blurRad="63500" dir="3600000" algn="tl" rotWithShape="0">
                    <a:srgbClr val="000000">
                      <a:alpha val="70000"/>
                    </a:srgbClr>
                  </a:outerShdw>
                </a:effectLst>
              </a:rPr>
              <a:t>Enfermedades transmitidas sexualmente</a:t>
            </a:r>
          </a:p>
        </p:txBody>
      </p:sp>
      <p:sp>
        <p:nvSpPr>
          <p:cNvPr id="27" name="TextBox 26"/>
          <p:cNvSpPr txBox="1"/>
          <p:nvPr/>
        </p:nvSpPr>
        <p:spPr>
          <a:xfrm>
            <a:off x="7589128" y="4869509"/>
            <a:ext cx="1082262" cy="400110"/>
          </a:xfrm>
          <a:prstGeom prst="rect">
            <a:avLst/>
          </a:prstGeom>
          <a:noFill/>
          <a:effectLst>
            <a:outerShdw blurRad="50800" dist="38100" dir="2700000" algn="tl" rotWithShape="0">
              <a:prstClr val="black">
                <a:alpha val="40000"/>
              </a:prstClr>
            </a:outerShdw>
          </a:effectLst>
        </p:spPr>
        <p:txBody>
          <a:bodyPr>
            <a:spAutoFit/>
          </a:bodyPr>
          <a:lstStyle/>
          <a:p>
            <a:pPr eaLnBrk="0" hangingPunct="0">
              <a:defRPr/>
            </a:pPr>
            <a:r>
              <a:rPr lang="en-US" sz="2000" dirty="0">
                <a:ln w="18415" cmpd="sng">
                  <a:solidFill>
                    <a:srgbClr val="FFFF00"/>
                  </a:solidFill>
                  <a:prstDash val="solid"/>
                </a:ln>
                <a:solidFill>
                  <a:srgbClr val="FFFF00"/>
                </a:solidFill>
                <a:effectLst>
                  <a:outerShdw blurRad="63500" dir="3600000" algn="tl" rotWithShape="0">
                    <a:srgbClr val="000000">
                      <a:alpha val="70000"/>
                    </a:srgbClr>
                  </a:outerShdw>
                </a:effectLst>
              </a:rPr>
              <a:t>I</a:t>
            </a:r>
            <a:r>
              <a:rPr lang="es-ES_tradnl" sz="2000" dirty="0">
                <a:ln w="18415" cmpd="sng">
                  <a:solidFill>
                    <a:srgbClr val="FFFF00"/>
                  </a:solidFill>
                  <a:prstDash val="solid"/>
                </a:ln>
                <a:solidFill>
                  <a:srgbClr val="FFFF00"/>
                </a:solidFill>
                <a:effectLst>
                  <a:outerShdw blurRad="63500" dir="3600000" algn="tl" rotWithShape="0">
                    <a:srgbClr val="000000">
                      <a:alpha val="70000"/>
                    </a:srgbClr>
                  </a:outerShdw>
                </a:effectLst>
              </a:rPr>
              <a:t>ncesto</a:t>
            </a:r>
          </a:p>
        </p:txBody>
      </p:sp>
      <p:sp>
        <p:nvSpPr>
          <p:cNvPr id="28" name="TextBox 27"/>
          <p:cNvSpPr txBox="1"/>
          <p:nvPr/>
        </p:nvSpPr>
        <p:spPr>
          <a:xfrm>
            <a:off x="390413" y="2604645"/>
            <a:ext cx="1181528" cy="400110"/>
          </a:xfrm>
          <a:prstGeom prst="rect">
            <a:avLst/>
          </a:prstGeom>
          <a:noFill/>
          <a:effectLst>
            <a:outerShdw blurRad="50800" dist="38100" dir="2700000" algn="tl" rotWithShape="0">
              <a:prstClr val="black">
                <a:alpha val="40000"/>
              </a:prstClr>
            </a:outerShdw>
          </a:effectLst>
        </p:spPr>
        <p:txBody>
          <a:bodyPr>
            <a:spAutoFit/>
          </a:bodyPr>
          <a:lstStyle/>
          <a:p>
            <a:pPr algn="r" eaLnBrk="0" hangingPunct="0">
              <a:defRPr/>
            </a:pPr>
            <a:r>
              <a:rPr lang="es-ES_tradnl" sz="2000" dirty="0">
                <a:ln w="18415" cmpd="sng">
                  <a:solidFill>
                    <a:srgbClr val="FFFF00"/>
                  </a:solidFill>
                  <a:prstDash val="solid"/>
                </a:ln>
                <a:solidFill>
                  <a:srgbClr val="FFFF00"/>
                </a:solidFill>
                <a:effectLst>
                  <a:outerShdw blurRad="63500" dir="3600000" algn="tl" rotWithShape="0">
                    <a:srgbClr val="000000">
                      <a:alpha val="70000"/>
                    </a:srgbClr>
                  </a:outerShdw>
                </a:effectLst>
              </a:rPr>
              <a:t>Divorcio</a:t>
            </a:r>
          </a:p>
        </p:txBody>
      </p:sp>
      <p:sp>
        <p:nvSpPr>
          <p:cNvPr id="29" name="TextBox 28"/>
          <p:cNvSpPr txBox="1"/>
          <p:nvPr/>
        </p:nvSpPr>
        <p:spPr>
          <a:xfrm>
            <a:off x="6996692" y="5654338"/>
            <a:ext cx="1993196" cy="707886"/>
          </a:xfrm>
          <a:prstGeom prst="rect">
            <a:avLst/>
          </a:prstGeom>
          <a:noFill/>
          <a:effectLst>
            <a:outerShdw blurRad="50800" dist="38100" dir="2700000" algn="tl" rotWithShape="0">
              <a:prstClr val="black">
                <a:alpha val="40000"/>
              </a:prstClr>
            </a:outerShdw>
          </a:effectLst>
        </p:spPr>
        <p:txBody>
          <a:bodyPr>
            <a:spAutoFit/>
          </a:bodyPr>
          <a:lstStyle/>
          <a:p>
            <a:pPr eaLnBrk="0" hangingPunct="0">
              <a:defRPr/>
            </a:pPr>
            <a:r>
              <a:rPr lang="es-ES_tradnl" sz="2000" dirty="0">
                <a:ln w="18415" cmpd="sng">
                  <a:solidFill>
                    <a:srgbClr val="FFFF00"/>
                  </a:solidFill>
                  <a:prstDash val="solid"/>
                </a:ln>
                <a:solidFill>
                  <a:srgbClr val="FFFF00"/>
                </a:solidFill>
                <a:effectLst>
                  <a:outerShdw blurRad="63500" dir="3600000" algn="tl" rotWithShape="0">
                    <a:srgbClr val="000000">
                      <a:alpha val="70000"/>
                    </a:srgbClr>
                  </a:outerShdw>
                </a:effectLst>
              </a:rPr>
              <a:t>Actos Homosexuales</a:t>
            </a:r>
          </a:p>
        </p:txBody>
      </p:sp>
      <p:pic>
        <p:nvPicPr>
          <p:cNvPr id="30" name="Picture 29" descr="happy baby2.jpg"/>
          <p:cNvPicPr>
            <a:picLocks noChangeAspect="1"/>
          </p:cNvPicPr>
          <p:nvPr/>
        </p:nvPicPr>
        <p:blipFill>
          <a:blip r:embed="rId3" cstate="print"/>
          <a:srcRect/>
          <a:stretch>
            <a:fillRect/>
          </a:stretch>
        </p:blipFill>
        <p:spPr>
          <a:xfrm rot="20825363">
            <a:off x="4654912" y="1768921"/>
            <a:ext cx="1216633" cy="1354077"/>
          </a:xfrm>
          <a:prstGeom prst="rect">
            <a:avLst/>
          </a:prstGeom>
          <a:ln>
            <a:noFill/>
          </a:ln>
          <a:effectLst>
            <a:softEdge rad="112500"/>
          </a:effectLst>
        </p:spPr>
      </p:pic>
      <p:pic>
        <p:nvPicPr>
          <p:cNvPr id="31" name="Picture 30" descr="bonding.jpg"/>
          <p:cNvPicPr>
            <a:picLocks noChangeAspect="1"/>
          </p:cNvPicPr>
          <p:nvPr/>
        </p:nvPicPr>
        <p:blipFill>
          <a:blip r:embed="rId4" cstate="print"/>
          <a:stretch>
            <a:fillRect/>
          </a:stretch>
        </p:blipFill>
        <p:spPr>
          <a:xfrm rot="20939001">
            <a:off x="3032812" y="4498988"/>
            <a:ext cx="1203854" cy="1806910"/>
          </a:xfrm>
          <a:prstGeom prst="rect">
            <a:avLst/>
          </a:prstGeom>
          <a:ln>
            <a:noFill/>
          </a:ln>
          <a:effectLst>
            <a:softEdge rad="112500"/>
          </a:effectLst>
        </p:spPr>
      </p:pic>
      <p:sp>
        <p:nvSpPr>
          <p:cNvPr id="13" name="Rectangle 12"/>
          <p:cNvSpPr/>
          <p:nvPr/>
        </p:nvSpPr>
        <p:spPr>
          <a:xfrm>
            <a:off x="1982912" y="3023850"/>
            <a:ext cx="5178176" cy="3608122"/>
          </a:xfrm>
          <a:prstGeom prst="rect">
            <a:avLst/>
          </a:prstGeom>
          <a:noFill/>
        </p:spPr>
        <p:txBody>
          <a:bodyPr spcFirstLastPara="1" wrap="none">
            <a:prstTxWarp prst="textArchDown">
              <a:avLst/>
            </a:prstTxWarp>
            <a:spAutoFit/>
          </a:bodyPr>
          <a:lstStyle/>
          <a:p>
            <a:pPr algn="ctr" eaLnBrk="0" hangingPunct="0">
              <a:defRPr/>
            </a:pP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rPr>
              <a:t>Matrimonio</a:t>
            </a:r>
          </a:p>
        </p:txBody>
      </p:sp>
      <p:sp>
        <p:nvSpPr>
          <p:cNvPr id="34" name="Lightning Bolt 33"/>
          <p:cNvSpPr/>
          <p:nvPr/>
        </p:nvSpPr>
        <p:spPr>
          <a:xfrm rot="21143598">
            <a:off x="1449388" y="3708400"/>
            <a:ext cx="6173787" cy="215900"/>
          </a:xfrm>
          <a:prstGeom prst="lightningBol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p>
        </p:txBody>
      </p:sp>
      <p:sp>
        <p:nvSpPr>
          <p:cNvPr id="35" name="TextBox 34"/>
          <p:cNvSpPr txBox="1"/>
          <p:nvPr/>
        </p:nvSpPr>
        <p:spPr>
          <a:xfrm rot="20138941">
            <a:off x="4286219" y="4020410"/>
            <a:ext cx="2943979" cy="1569660"/>
          </a:xfrm>
          <a:prstGeom prst="rect">
            <a:avLst/>
          </a:prstGeom>
          <a:solidFill>
            <a:srgbClr val="FF0000">
              <a:alpha val="54902"/>
            </a:srgbClr>
          </a:solidFill>
        </p:spPr>
        <p:txBody>
          <a:bodyPr>
            <a:spAutoFit/>
          </a:bodyPr>
          <a:lstStyle/>
          <a:p>
            <a:pPr algn="ctr" eaLnBrk="0" hangingPunct="0">
              <a:defRPr/>
            </a:pPr>
            <a:r>
              <a:rPr lang="es-ES_tradnl" sz="3200" dirty="0">
                <a:ln w="18415" cmpd="sng">
                  <a:solidFill>
                    <a:srgbClr val="FFFF00"/>
                  </a:solidFill>
                  <a:prstDash val="solid"/>
                </a:ln>
                <a:solidFill>
                  <a:srgbClr val="FFFF00"/>
                </a:solidFill>
                <a:effectLst>
                  <a:outerShdw blurRad="63500" dir="3600000" algn="tl" rotWithShape="0">
                    <a:srgbClr val="000000">
                      <a:alpha val="70000"/>
                    </a:srgbClr>
                  </a:outerShdw>
                </a:effectLst>
              </a:rPr>
              <a:t>Anticoncepción y  </a:t>
            </a:r>
          </a:p>
          <a:p>
            <a:pPr algn="ctr" eaLnBrk="0" hangingPunct="0">
              <a:defRPr/>
            </a:pPr>
            <a:r>
              <a:rPr lang="es-ES_tradnl" sz="3200" dirty="0">
                <a:ln w="18415" cmpd="sng">
                  <a:solidFill>
                    <a:srgbClr val="FFFF00"/>
                  </a:solidFill>
                  <a:prstDash val="solid"/>
                </a:ln>
                <a:solidFill>
                  <a:srgbClr val="FFFF00"/>
                </a:solidFill>
                <a:effectLst>
                  <a:outerShdw blurRad="63500" dir="3600000" algn="tl" rotWithShape="0">
                    <a:srgbClr val="000000">
                      <a:alpha val="70000"/>
                    </a:srgbClr>
                  </a:outerShdw>
                </a:effectLst>
              </a:rPr>
              <a:t>Esterilización</a:t>
            </a:r>
          </a:p>
        </p:txBody>
      </p:sp>
      <p:sp>
        <p:nvSpPr>
          <p:cNvPr id="36" name="&quot;No&quot; Symbol 35"/>
          <p:cNvSpPr/>
          <p:nvPr/>
        </p:nvSpPr>
        <p:spPr>
          <a:xfrm rot="20935422">
            <a:off x="4603750" y="1771650"/>
            <a:ext cx="1216025" cy="1216025"/>
          </a:xfrm>
          <a:prstGeom prst="noSmoking">
            <a:avLst>
              <a:gd name="adj" fmla="val 533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endParaRPr>
          </a:p>
        </p:txBody>
      </p:sp>
      <p:sp>
        <p:nvSpPr>
          <p:cNvPr id="37" name="TextBox 36"/>
          <p:cNvSpPr txBox="1"/>
          <p:nvPr/>
        </p:nvSpPr>
        <p:spPr>
          <a:xfrm rot="20138941">
            <a:off x="1953932" y="2327807"/>
            <a:ext cx="2825393" cy="1384995"/>
          </a:xfrm>
          <a:prstGeom prst="rect">
            <a:avLst/>
          </a:prstGeom>
          <a:solidFill>
            <a:srgbClr val="FF0000">
              <a:alpha val="54902"/>
            </a:srgbClr>
          </a:solidFill>
        </p:spPr>
        <p:txBody>
          <a:bodyPr>
            <a:spAutoFit/>
          </a:bodyPr>
          <a:lstStyle/>
          <a:p>
            <a:pPr algn="ctr" eaLnBrk="0" hangingPunct="0">
              <a:defRPr/>
            </a:pPr>
            <a:r>
              <a:rPr lang="en-US" sz="2800" dirty="0">
                <a:ln w="18415" cmpd="sng">
                  <a:solidFill>
                    <a:srgbClr val="FFFF00"/>
                  </a:solidFill>
                  <a:prstDash val="solid"/>
                </a:ln>
                <a:solidFill>
                  <a:srgbClr val="FFFF00"/>
                </a:solidFill>
                <a:effectLst>
                  <a:outerShdw blurRad="63500" dir="3600000" algn="tl" rotWithShape="0">
                    <a:srgbClr val="000000">
                      <a:alpha val="70000"/>
                    </a:srgbClr>
                  </a:outerShdw>
                </a:effectLst>
              </a:rPr>
              <a:t>In Vitro, </a:t>
            </a:r>
            <a:r>
              <a:rPr lang="es-ES_tradnl" sz="2800" dirty="0">
                <a:ln w="18415" cmpd="sng">
                  <a:solidFill>
                    <a:srgbClr val="FFFF00"/>
                  </a:solidFill>
                  <a:prstDash val="solid"/>
                </a:ln>
                <a:solidFill>
                  <a:srgbClr val="FFFF00"/>
                </a:solidFill>
                <a:effectLst>
                  <a:outerShdw blurRad="63500" dir="3600000" algn="tl" rotWithShape="0">
                    <a:srgbClr val="000000">
                      <a:alpha val="70000"/>
                    </a:srgbClr>
                  </a:outerShdw>
                </a:effectLst>
              </a:rPr>
              <a:t>Artificial</a:t>
            </a:r>
            <a:r>
              <a:rPr lang="en-US" sz="2800" dirty="0">
                <a:ln w="18415" cmpd="sng">
                  <a:solidFill>
                    <a:srgbClr val="FFFF00"/>
                  </a:solidFill>
                  <a:prstDash val="solid"/>
                </a:ln>
                <a:solidFill>
                  <a:srgbClr val="FFFF00"/>
                </a:solidFill>
                <a:effectLst>
                  <a:outerShdw blurRad="63500" dir="3600000" algn="tl" rotWithShape="0">
                    <a:srgbClr val="000000">
                      <a:alpha val="70000"/>
                    </a:srgbClr>
                  </a:outerShdw>
                </a:effectLst>
              </a:rPr>
              <a:t> </a:t>
            </a:r>
            <a:r>
              <a:rPr lang="es-ES_tradnl" sz="2800" dirty="0">
                <a:ln w="18415" cmpd="sng">
                  <a:solidFill>
                    <a:srgbClr val="FFFF00"/>
                  </a:solidFill>
                  <a:prstDash val="solid"/>
                </a:ln>
                <a:solidFill>
                  <a:srgbClr val="FFFF00"/>
                </a:solidFill>
                <a:effectLst>
                  <a:outerShdw blurRad="63500" dir="3600000" algn="tl" rotWithShape="0">
                    <a:srgbClr val="000000">
                      <a:alpha val="70000"/>
                    </a:srgbClr>
                  </a:outerShdw>
                </a:effectLst>
              </a:rPr>
              <a:t>Inseminación</a:t>
            </a:r>
            <a:r>
              <a:rPr lang="en-US" sz="2800" dirty="0">
                <a:ln w="18415" cmpd="sng">
                  <a:solidFill>
                    <a:srgbClr val="FFFF00"/>
                  </a:solidFill>
                  <a:prstDash val="solid"/>
                </a:ln>
                <a:solidFill>
                  <a:srgbClr val="FFFF00"/>
                </a:solidFill>
                <a:effectLst>
                  <a:outerShdw blurRad="63500" dir="3600000" algn="tl" rotWithShape="0">
                    <a:srgbClr val="000000">
                      <a:alpha val="70000"/>
                    </a:srgbClr>
                  </a:outerShdw>
                </a:effectLst>
              </a:rPr>
              <a:t>, etc.</a:t>
            </a:r>
          </a:p>
        </p:txBody>
      </p:sp>
      <p:sp>
        <p:nvSpPr>
          <p:cNvPr id="38" name="&quot;No&quot; Symbol 37"/>
          <p:cNvSpPr/>
          <p:nvPr/>
        </p:nvSpPr>
        <p:spPr>
          <a:xfrm rot="20935422">
            <a:off x="2808288" y="4630738"/>
            <a:ext cx="1482725" cy="1482725"/>
          </a:xfrm>
          <a:prstGeom prst="noSmoking">
            <a:avLst>
              <a:gd name="adj" fmla="val 533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endParaRPr>
          </a:p>
        </p:txBody>
      </p:sp>
      <p:sp>
        <p:nvSpPr>
          <p:cNvPr id="39" name="TextBox 38"/>
          <p:cNvSpPr txBox="1"/>
          <p:nvPr/>
        </p:nvSpPr>
        <p:spPr>
          <a:xfrm>
            <a:off x="150471" y="2114976"/>
            <a:ext cx="2353971" cy="400110"/>
          </a:xfrm>
          <a:prstGeom prst="rect">
            <a:avLst/>
          </a:prstGeom>
          <a:noFill/>
          <a:effectLst>
            <a:outerShdw blurRad="50800" dist="38100" dir="2700000" algn="tl" rotWithShape="0">
              <a:prstClr val="black">
                <a:alpha val="40000"/>
              </a:prstClr>
            </a:outerShdw>
          </a:effectLst>
        </p:spPr>
        <p:txBody>
          <a:bodyPr>
            <a:spAutoFit/>
          </a:bodyPr>
          <a:lstStyle/>
          <a:p>
            <a:pPr algn="r" eaLnBrk="0" hangingPunct="0">
              <a:defRPr/>
            </a:pPr>
            <a:r>
              <a:rPr lang="es-ES_tradnl" sz="2000" dirty="0">
                <a:ln w="18415" cmpd="sng">
                  <a:solidFill>
                    <a:srgbClr val="FFFF00"/>
                  </a:solidFill>
                  <a:prstDash val="solid"/>
                </a:ln>
                <a:solidFill>
                  <a:srgbClr val="FFFF00"/>
                </a:solidFill>
                <a:effectLst>
                  <a:outerShdw blurRad="63500" dir="3600000" algn="tl" rotWithShape="0">
                    <a:srgbClr val="000000">
                      <a:alpha val="70000"/>
                    </a:srgbClr>
                  </a:outerShdw>
                </a:effectLst>
              </a:rPr>
              <a:t>Vendiendo</a:t>
            </a:r>
            <a:r>
              <a:rPr lang="en-US" sz="2000" dirty="0">
                <a:ln w="18415" cmpd="sng">
                  <a:solidFill>
                    <a:srgbClr val="FFFF00"/>
                  </a:solidFill>
                  <a:prstDash val="solid"/>
                </a:ln>
                <a:solidFill>
                  <a:srgbClr val="FFFF00"/>
                </a:solidFill>
                <a:effectLst>
                  <a:outerShdw blurRad="63500" dir="3600000" algn="tl" rotWithShape="0">
                    <a:srgbClr val="000000">
                      <a:alpha val="70000"/>
                    </a:srgbClr>
                  </a:outerShdw>
                </a:effectLst>
              </a:rPr>
              <a:t> </a:t>
            </a:r>
            <a:r>
              <a:rPr lang="es-ES_tradnl" sz="2000" dirty="0">
                <a:ln w="18415" cmpd="sng">
                  <a:solidFill>
                    <a:srgbClr val="FFFF00"/>
                  </a:solidFill>
                  <a:prstDash val="solid"/>
                </a:ln>
                <a:solidFill>
                  <a:srgbClr val="FFFF00"/>
                </a:solidFill>
                <a:effectLst>
                  <a:outerShdw blurRad="63500" dir="3600000" algn="tl" rotWithShape="0">
                    <a:srgbClr val="000000">
                      <a:alpha val="70000"/>
                    </a:srgbClr>
                  </a:outerShdw>
                </a:effectLst>
              </a:rPr>
              <a:t>Óvulos</a:t>
            </a:r>
          </a:p>
        </p:txBody>
      </p:sp>
      <p:sp>
        <p:nvSpPr>
          <p:cNvPr id="40" name="TextBox 39"/>
          <p:cNvSpPr txBox="1"/>
          <p:nvPr/>
        </p:nvSpPr>
        <p:spPr>
          <a:xfrm>
            <a:off x="406400" y="3331750"/>
            <a:ext cx="1675903" cy="707886"/>
          </a:xfrm>
          <a:prstGeom prst="rect">
            <a:avLst/>
          </a:prstGeom>
          <a:noFill/>
          <a:effectLst>
            <a:outerShdw blurRad="50800" dist="38100" dir="2700000" algn="tl" rotWithShape="0">
              <a:prstClr val="black">
                <a:alpha val="40000"/>
              </a:prstClr>
            </a:outerShdw>
          </a:effectLst>
        </p:spPr>
        <p:txBody>
          <a:bodyPr>
            <a:spAutoFit/>
          </a:bodyPr>
          <a:lstStyle/>
          <a:p>
            <a:pPr algn="r" eaLnBrk="0" hangingPunct="0">
              <a:defRPr/>
            </a:pPr>
            <a:r>
              <a:rPr lang="en-US" sz="2000" dirty="0">
                <a:ln w="18415" cmpd="sng">
                  <a:solidFill>
                    <a:srgbClr val="FFFF00"/>
                  </a:solidFill>
                  <a:prstDash val="solid"/>
                </a:ln>
                <a:solidFill>
                  <a:srgbClr val="FFFF00"/>
                </a:solidFill>
                <a:effectLst>
                  <a:outerShdw blurRad="63500" dir="3600000" algn="tl" rotWithShape="0">
                    <a:srgbClr val="000000">
                      <a:alpha val="70000"/>
                    </a:srgbClr>
                  </a:outerShdw>
                </a:effectLst>
              </a:rPr>
              <a:t>Donantes</a:t>
            </a:r>
          </a:p>
          <a:p>
            <a:pPr algn="r" eaLnBrk="0" hangingPunct="0">
              <a:defRPr/>
            </a:pPr>
            <a:r>
              <a:rPr lang="en-US" sz="2000" dirty="0">
                <a:ln w="18415" cmpd="sng">
                  <a:solidFill>
                    <a:srgbClr val="FFFF00"/>
                  </a:solidFill>
                  <a:prstDash val="solid"/>
                </a:ln>
                <a:solidFill>
                  <a:srgbClr val="FFFF00"/>
                </a:solidFill>
                <a:effectLst>
                  <a:outerShdw blurRad="63500" dir="3600000" algn="tl" rotWithShape="0">
                    <a:srgbClr val="000000">
                      <a:alpha val="70000"/>
                    </a:srgbClr>
                  </a:outerShdw>
                </a:effectLst>
              </a:rPr>
              <a:t>de esperma</a:t>
            </a:r>
          </a:p>
        </p:txBody>
      </p:sp>
      <p:sp>
        <p:nvSpPr>
          <p:cNvPr id="41" name="TextBox 40"/>
          <p:cNvSpPr txBox="1"/>
          <p:nvPr/>
        </p:nvSpPr>
        <p:spPr>
          <a:xfrm>
            <a:off x="7264886" y="4177570"/>
            <a:ext cx="1545285" cy="707886"/>
          </a:xfrm>
          <a:prstGeom prst="rect">
            <a:avLst/>
          </a:prstGeom>
          <a:noFill/>
          <a:effectLst>
            <a:outerShdw blurRad="50800" dist="38100" dir="2700000" algn="tl" rotWithShape="0">
              <a:prstClr val="black">
                <a:alpha val="40000"/>
              </a:prstClr>
            </a:outerShdw>
          </a:effectLst>
        </p:spPr>
        <p:txBody>
          <a:bodyPr>
            <a:spAutoFit/>
          </a:bodyPr>
          <a:lstStyle/>
          <a:p>
            <a:pPr eaLnBrk="0" hangingPunct="0">
              <a:defRPr/>
            </a:pPr>
            <a:r>
              <a:rPr lang="en-US" sz="2000" dirty="0">
                <a:ln w="18415" cmpd="sng">
                  <a:solidFill>
                    <a:srgbClr val="FFFF00"/>
                  </a:solidFill>
                  <a:prstDash val="solid"/>
                </a:ln>
                <a:solidFill>
                  <a:srgbClr val="FFFF00"/>
                </a:solidFill>
                <a:effectLst>
                  <a:outerShdw blurRad="63500" dir="3600000" algn="tl" rotWithShape="0">
                    <a:srgbClr val="000000">
                      <a:alpha val="70000"/>
                    </a:srgbClr>
                  </a:outerShdw>
                </a:effectLst>
              </a:rPr>
              <a:t>Embriones congelados</a:t>
            </a:r>
          </a:p>
        </p:txBody>
      </p:sp>
      <p:sp>
        <p:nvSpPr>
          <p:cNvPr id="42" name="TextBox 41"/>
          <p:cNvSpPr txBox="1"/>
          <p:nvPr/>
        </p:nvSpPr>
        <p:spPr>
          <a:xfrm>
            <a:off x="243068" y="5477608"/>
            <a:ext cx="2708476" cy="707886"/>
          </a:xfrm>
          <a:prstGeom prst="rect">
            <a:avLst/>
          </a:prstGeom>
          <a:noFill/>
          <a:effectLst>
            <a:outerShdw blurRad="50800" dist="38100" dir="2700000" algn="tl" rotWithShape="0">
              <a:prstClr val="black">
                <a:alpha val="40000"/>
              </a:prstClr>
            </a:outerShdw>
          </a:effectLst>
        </p:spPr>
        <p:txBody>
          <a:bodyPr>
            <a:spAutoFit/>
          </a:bodyPr>
          <a:lstStyle/>
          <a:p>
            <a:pPr algn="r" eaLnBrk="0" hangingPunct="0">
              <a:defRPr/>
            </a:pPr>
            <a:r>
              <a:rPr lang="en-US" sz="2000" dirty="0">
                <a:ln w="18415" cmpd="sng">
                  <a:solidFill>
                    <a:srgbClr val="FFFF00"/>
                  </a:solidFill>
                  <a:prstDash val="solid"/>
                </a:ln>
                <a:solidFill>
                  <a:srgbClr val="FFFF00"/>
                </a:solidFill>
                <a:effectLst>
                  <a:outerShdw blurRad="63500" dir="3600000" algn="tl" rotWithShape="0">
                    <a:srgbClr val="000000">
                      <a:alpha val="70000"/>
                    </a:srgbClr>
                  </a:outerShdw>
                </a:effectLst>
              </a:rPr>
              <a:t>“</a:t>
            </a:r>
            <a:r>
              <a:rPr lang="es-ES_tradnl" sz="2000" dirty="0">
                <a:ln w="18415" cmpd="sng">
                  <a:solidFill>
                    <a:srgbClr val="FFFF00"/>
                  </a:solidFill>
                  <a:prstDash val="solid"/>
                </a:ln>
                <a:solidFill>
                  <a:srgbClr val="FFFF00"/>
                </a:solidFill>
                <a:effectLst>
                  <a:outerShdw blurRad="63500" dir="3600000" algn="tl" rotWithShape="0">
                    <a:srgbClr val="000000">
                      <a:alpha val="70000"/>
                    </a:srgbClr>
                  </a:outerShdw>
                </a:effectLst>
              </a:rPr>
              <a:t>Disminuir la cantidad de Embarazos</a:t>
            </a:r>
            <a:r>
              <a:rPr lang="en-US" sz="2000" dirty="0">
                <a:ln w="18415" cmpd="sng">
                  <a:solidFill>
                    <a:srgbClr val="FFFF00"/>
                  </a:solidFill>
                  <a:prstDash val="solid"/>
                </a:ln>
                <a:solidFill>
                  <a:srgbClr val="FFFF00"/>
                </a:solidFill>
                <a:effectLst>
                  <a:outerShdw blurRad="63500" dir="3600000" algn="tl" rotWithShape="0">
                    <a:srgbClr val="000000">
                      <a:alpha val="70000"/>
                    </a:srgbClr>
                  </a:outerShdw>
                </a:effectLst>
              </a:rPr>
              <a:t>”</a:t>
            </a:r>
          </a:p>
        </p:txBody>
      </p:sp>
      <p:sp>
        <p:nvSpPr>
          <p:cNvPr id="43" name="TextBox 42"/>
          <p:cNvSpPr txBox="1"/>
          <p:nvPr/>
        </p:nvSpPr>
        <p:spPr>
          <a:xfrm>
            <a:off x="6074991" y="5540517"/>
            <a:ext cx="1701481" cy="707886"/>
          </a:xfrm>
          <a:prstGeom prst="rect">
            <a:avLst/>
          </a:prstGeom>
          <a:noFill/>
          <a:effectLst>
            <a:outerShdw blurRad="50800" dist="38100" dir="2700000" algn="tl" rotWithShape="0">
              <a:prstClr val="black">
                <a:alpha val="40000"/>
              </a:prstClr>
            </a:outerShdw>
          </a:effectLst>
        </p:spPr>
        <p:txBody>
          <a:bodyPr>
            <a:spAutoFit/>
          </a:bodyPr>
          <a:lstStyle/>
          <a:p>
            <a:pPr eaLnBrk="0" hangingPunct="0">
              <a:defRPr/>
            </a:pPr>
            <a:r>
              <a:rPr lang="en-US" sz="2000" dirty="0">
                <a:ln w="18415" cmpd="sng">
                  <a:solidFill>
                    <a:srgbClr val="FFFF00"/>
                  </a:solidFill>
                  <a:prstDash val="solid"/>
                </a:ln>
                <a:solidFill>
                  <a:srgbClr val="FFFF00"/>
                </a:solidFill>
                <a:effectLst>
                  <a:outerShdw blurRad="63500" dir="3600000" algn="tl" rotWithShape="0">
                    <a:srgbClr val="000000">
                      <a:alpha val="70000"/>
                    </a:srgbClr>
                  </a:outerShdw>
                </a:effectLst>
              </a:rPr>
              <a:t>Madre de alquiler</a:t>
            </a:r>
          </a:p>
        </p:txBody>
      </p:sp>
      <p:sp>
        <p:nvSpPr>
          <p:cNvPr id="44" name="TextBox 43"/>
          <p:cNvSpPr txBox="1"/>
          <p:nvPr/>
        </p:nvSpPr>
        <p:spPr>
          <a:xfrm>
            <a:off x="6296629" y="1669723"/>
            <a:ext cx="1937420" cy="707886"/>
          </a:xfrm>
          <a:prstGeom prst="rect">
            <a:avLst/>
          </a:prstGeom>
          <a:noFill/>
          <a:effectLst>
            <a:outerShdw blurRad="50800" dist="38100" dir="2700000" algn="tl" rotWithShape="0">
              <a:prstClr val="black">
                <a:alpha val="40000"/>
              </a:prstClr>
            </a:outerShdw>
          </a:effectLst>
        </p:spPr>
        <p:txBody>
          <a:bodyPr>
            <a:spAutoFit/>
          </a:bodyPr>
          <a:lstStyle/>
          <a:p>
            <a:pPr eaLnBrk="0" hangingPunct="0">
              <a:defRPr/>
            </a:pPr>
            <a:r>
              <a:rPr lang="es-ES_tradnl" sz="2000" dirty="0">
                <a:ln w="18415" cmpd="sng">
                  <a:solidFill>
                    <a:srgbClr val="FFFF00"/>
                  </a:solidFill>
                  <a:prstDash val="solid"/>
                </a:ln>
                <a:solidFill>
                  <a:srgbClr val="FFFF00"/>
                </a:solidFill>
                <a:effectLst>
                  <a:outerShdw blurRad="63500" dir="3600000" algn="tl" rotWithShape="0">
                    <a:srgbClr val="000000">
                      <a:alpha val="70000"/>
                    </a:srgbClr>
                  </a:outerShdw>
                </a:effectLst>
              </a:rPr>
              <a:t>Clasificando Embriones</a:t>
            </a:r>
          </a:p>
        </p:txBody>
      </p:sp>
      <p:sp>
        <p:nvSpPr>
          <p:cNvPr id="45" name="TextBox 44"/>
          <p:cNvSpPr txBox="1"/>
          <p:nvPr/>
        </p:nvSpPr>
        <p:spPr>
          <a:xfrm>
            <a:off x="6982014" y="2810945"/>
            <a:ext cx="1976790" cy="707886"/>
          </a:xfrm>
          <a:prstGeom prst="rect">
            <a:avLst/>
          </a:prstGeom>
          <a:noFill/>
          <a:effectLst>
            <a:outerShdw blurRad="50800" dist="38100" dir="2700000" algn="tl" rotWithShape="0">
              <a:prstClr val="black">
                <a:alpha val="40000"/>
              </a:prstClr>
            </a:outerShdw>
          </a:effectLst>
        </p:spPr>
        <p:txBody>
          <a:bodyPr>
            <a:spAutoFit/>
          </a:bodyPr>
          <a:lstStyle/>
          <a:p>
            <a:pPr eaLnBrk="0" hangingPunct="0">
              <a:defRPr/>
            </a:pPr>
            <a:r>
              <a:rPr lang="es-ES_tradnl" sz="2000" dirty="0">
                <a:ln w="18415" cmpd="sng">
                  <a:solidFill>
                    <a:srgbClr val="FFFF00"/>
                  </a:solidFill>
                  <a:prstDash val="solid"/>
                </a:ln>
                <a:solidFill>
                  <a:srgbClr val="FFFF00"/>
                </a:solidFill>
                <a:effectLst>
                  <a:outerShdw blurRad="63500" dir="3600000" algn="tl" rotWithShape="0">
                    <a:srgbClr val="000000">
                      <a:alpha val="70000"/>
                    </a:srgbClr>
                  </a:outerShdw>
                </a:effectLst>
              </a:rPr>
              <a:t>Destrucción de Embriones</a:t>
            </a:r>
          </a:p>
        </p:txBody>
      </p:sp>
    </p:spTree>
  </p:cSld>
  <p:clrMapOvr>
    <a:masterClrMapping/>
  </p:clrMapOvr>
  <p:transition spd="slow" advClick="0" advTm="6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2000"/>
                                        <p:tgtEl>
                                          <p:spTgt spid="20"/>
                                        </p:tgtEl>
                                      </p:cBhvr>
                                    </p:animEffect>
                                    <p:set>
                                      <p:cBhvr>
                                        <p:cTn id="7" dur="1" fill="hold">
                                          <p:stCondLst>
                                            <p:cond delay="1999"/>
                                          </p:stCondLst>
                                        </p:cTn>
                                        <p:tgtEl>
                                          <p:spTgt spid="2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2000"/>
                                        <p:tgtEl>
                                          <p:spTgt spid="28"/>
                                        </p:tgtEl>
                                      </p:cBhvr>
                                    </p:animEffect>
                                    <p:set>
                                      <p:cBhvr>
                                        <p:cTn id="10" dur="1" fill="hold">
                                          <p:stCondLst>
                                            <p:cond delay="1999"/>
                                          </p:stCondLst>
                                        </p:cTn>
                                        <p:tgtEl>
                                          <p:spTgt spid="28"/>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2000"/>
                                        <p:tgtEl>
                                          <p:spTgt spid="25"/>
                                        </p:tgtEl>
                                      </p:cBhvr>
                                    </p:animEffect>
                                    <p:set>
                                      <p:cBhvr>
                                        <p:cTn id="13" dur="1" fill="hold">
                                          <p:stCondLst>
                                            <p:cond delay="1999"/>
                                          </p:stCondLst>
                                        </p:cTn>
                                        <p:tgtEl>
                                          <p:spTgt spid="25"/>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2000"/>
                                        <p:tgtEl>
                                          <p:spTgt spid="22"/>
                                        </p:tgtEl>
                                      </p:cBhvr>
                                    </p:animEffect>
                                    <p:set>
                                      <p:cBhvr>
                                        <p:cTn id="16" dur="1" fill="hold">
                                          <p:stCondLst>
                                            <p:cond delay="1999"/>
                                          </p:stCondLst>
                                        </p:cTn>
                                        <p:tgtEl>
                                          <p:spTgt spid="22"/>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2000"/>
                                        <p:tgtEl>
                                          <p:spTgt spid="23"/>
                                        </p:tgtEl>
                                      </p:cBhvr>
                                    </p:animEffect>
                                    <p:set>
                                      <p:cBhvr>
                                        <p:cTn id="19" dur="1" fill="hold">
                                          <p:stCondLst>
                                            <p:cond delay="1999"/>
                                          </p:stCondLst>
                                        </p:cTn>
                                        <p:tgtEl>
                                          <p:spTgt spid="23"/>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2000"/>
                                        <p:tgtEl>
                                          <p:spTgt spid="24"/>
                                        </p:tgtEl>
                                      </p:cBhvr>
                                    </p:animEffect>
                                    <p:set>
                                      <p:cBhvr>
                                        <p:cTn id="22" dur="1" fill="hold">
                                          <p:stCondLst>
                                            <p:cond delay="1999"/>
                                          </p:stCondLst>
                                        </p:cTn>
                                        <p:tgtEl>
                                          <p:spTgt spid="24"/>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2000"/>
                                        <p:tgtEl>
                                          <p:spTgt spid="26"/>
                                        </p:tgtEl>
                                      </p:cBhvr>
                                    </p:animEffect>
                                    <p:set>
                                      <p:cBhvr>
                                        <p:cTn id="25" dur="1" fill="hold">
                                          <p:stCondLst>
                                            <p:cond delay="1999"/>
                                          </p:stCondLst>
                                        </p:cTn>
                                        <p:tgtEl>
                                          <p:spTgt spid="26"/>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2000"/>
                                        <p:tgtEl>
                                          <p:spTgt spid="27"/>
                                        </p:tgtEl>
                                      </p:cBhvr>
                                    </p:animEffect>
                                    <p:set>
                                      <p:cBhvr>
                                        <p:cTn id="28" dur="1" fill="hold">
                                          <p:stCondLst>
                                            <p:cond delay="1999"/>
                                          </p:stCondLst>
                                        </p:cTn>
                                        <p:tgtEl>
                                          <p:spTgt spid="27"/>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2000"/>
                                        <p:tgtEl>
                                          <p:spTgt spid="29"/>
                                        </p:tgtEl>
                                      </p:cBhvr>
                                    </p:animEffect>
                                    <p:set>
                                      <p:cBhvr>
                                        <p:cTn id="31" dur="1" fill="hold">
                                          <p:stCondLst>
                                            <p:cond delay="1999"/>
                                          </p:stCondLst>
                                        </p:cTn>
                                        <p:tgtEl>
                                          <p:spTgt spid="29"/>
                                        </p:tgtEl>
                                        <p:attrNameLst>
                                          <p:attrName>style.visibility</p:attrName>
                                        </p:attrNameLst>
                                      </p:cBhvr>
                                      <p:to>
                                        <p:strVal val="hidden"/>
                                      </p:to>
                                    </p:set>
                                  </p:childTnLst>
                                </p:cTn>
                              </p:par>
                              <p:par>
                                <p:cTn id="32" presetID="47" presetClass="exit" presetSubtype="0" fill="hold" grpId="0" nodeType="withEffect">
                                  <p:stCondLst>
                                    <p:cond delay="200"/>
                                  </p:stCondLst>
                                  <p:childTnLst>
                                    <p:animEffect transition="out" filter="fade">
                                      <p:cBhvr>
                                        <p:cTn id="33" dur="1300"/>
                                        <p:tgtEl>
                                          <p:spTgt spid="18"/>
                                        </p:tgtEl>
                                      </p:cBhvr>
                                    </p:animEffect>
                                    <p:anim calcmode="lin" valueType="num">
                                      <p:cBhvr>
                                        <p:cTn id="34" dur="1300"/>
                                        <p:tgtEl>
                                          <p:spTgt spid="18"/>
                                        </p:tgtEl>
                                        <p:attrNameLst>
                                          <p:attrName>ppt_x</p:attrName>
                                        </p:attrNameLst>
                                      </p:cBhvr>
                                      <p:tavLst>
                                        <p:tav tm="0">
                                          <p:val>
                                            <p:strVal val="ppt_x"/>
                                          </p:val>
                                        </p:tav>
                                        <p:tav tm="100000">
                                          <p:val>
                                            <p:strVal val="ppt_x"/>
                                          </p:val>
                                        </p:tav>
                                      </p:tavLst>
                                    </p:anim>
                                    <p:anim calcmode="lin" valueType="num">
                                      <p:cBhvr>
                                        <p:cTn id="35" dur="1300"/>
                                        <p:tgtEl>
                                          <p:spTgt spid="18"/>
                                        </p:tgtEl>
                                        <p:attrNameLst>
                                          <p:attrName>ppt_y</p:attrName>
                                        </p:attrNameLst>
                                      </p:cBhvr>
                                      <p:tavLst>
                                        <p:tav tm="0">
                                          <p:val>
                                            <p:strVal val="ppt_y"/>
                                          </p:val>
                                        </p:tav>
                                        <p:tav tm="100000">
                                          <p:val>
                                            <p:strVal val="ppt_y-.1"/>
                                          </p:val>
                                        </p:tav>
                                      </p:tavLst>
                                    </p:anim>
                                    <p:set>
                                      <p:cBhvr>
                                        <p:cTn id="36" dur="1" fill="hold">
                                          <p:stCondLst>
                                            <p:cond delay="1299"/>
                                          </p:stCondLst>
                                        </p:cTn>
                                        <p:tgtEl>
                                          <p:spTgt spid="18"/>
                                        </p:tgtEl>
                                        <p:attrNameLst>
                                          <p:attrName>style.visibility</p:attrName>
                                        </p:attrNameLst>
                                      </p:cBhvr>
                                      <p:to>
                                        <p:strVal val="hidden"/>
                                      </p:to>
                                    </p:set>
                                  </p:childTnLst>
                                </p:cTn>
                              </p:par>
                              <p:par>
                                <p:cTn id="37" presetID="42" presetClass="entr" presetSubtype="0" fill="hold" grpId="0" nodeType="withEffect">
                                  <p:stCondLst>
                                    <p:cond delay="80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1200"/>
                                        <p:tgtEl>
                                          <p:spTgt spid="33"/>
                                        </p:tgtEl>
                                      </p:cBhvr>
                                    </p:animEffect>
                                    <p:anim calcmode="lin" valueType="num">
                                      <p:cBhvr>
                                        <p:cTn id="40" dur="1200" fill="hold"/>
                                        <p:tgtEl>
                                          <p:spTgt spid="33"/>
                                        </p:tgtEl>
                                        <p:attrNameLst>
                                          <p:attrName>ppt_x</p:attrName>
                                        </p:attrNameLst>
                                      </p:cBhvr>
                                      <p:tavLst>
                                        <p:tav tm="0">
                                          <p:val>
                                            <p:strVal val="#ppt_x"/>
                                          </p:val>
                                        </p:tav>
                                        <p:tav tm="100000">
                                          <p:val>
                                            <p:strVal val="#ppt_x"/>
                                          </p:val>
                                        </p:tav>
                                      </p:tavLst>
                                    </p:anim>
                                    <p:anim calcmode="lin" valueType="num">
                                      <p:cBhvr>
                                        <p:cTn id="41" dur="12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wipe(down)">
                                      <p:cBhvr>
                                        <p:cTn id="46" dur="500"/>
                                        <p:tgtEl>
                                          <p:spTgt spid="34"/>
                                        </p:tgtEl>
                                      </p:cBhvr>
                                    </p:animEffect>
                                  </p:childTnLst>
                                </p:cTn>
                              </p:par>
                            </p:childTnLst>
                          </p:cTn>
                        </p:par>
                      </p:childTnLst>
                    </p:cTn>
                  </p:par>
                  <p:par>
                    <p:cTn id="47" fill="hold">
                      <p:stCondLst>
                        <p:cond delay="indefinite"/>
                      </p:stCondLst>
                      <p:childTnLst>
                        <p:par>
                          <p:cTn id="48" fill="hold">
                            <p:stCondLst>
                              <p:cond delay="0"/>
                            </p:stCondLst>
                            <p:childTnLst>
                              <p:par>
                                <p:cTn id="49" presetID="24" presetClass="emph" presetSubtype="0" fill="hold" grpId="0" nodeType="clickEffect">
                                  <p:stCondLst>
                                    <p:cond delay="0"/>
                                  </p:stCondLst>
                                  <p:childTnLst>
                                    <p:animClr clrSpc="hsl" dir="cw">
                                      <p:cBhvr override="childStyle">
                                        <p:cTn id="50" dur="500" fill="hold"/>
                                        <p:tgtEl>
                                          <p:spTgt spid="14"/>
                                        </p:tgtEl>
                                        <p:attrNameLst>
                                          <p:attrName>style.color</p:attrName>
                                        </p:attrNameLst>
                                      </p:cBhvr>
                                      <p:by>
                                        <p:hsl h="0" s="-12549" l="-25098"/>
                                      </p:by>
                                    </p:animClr>
                                    <p:animClr clrSpc="hsl" dir="cw">
                                      <p:cBhvr>
                                        <p:cTn id="51" dur="500" fill="hold"/>
                                        <p:tgtEl>
                                          <p:spTgt spid="14"/>
                                        </p:tgtEl>
                                        <p:attrNameLst>
                                          <p:attrName>fillcolor</p:attrName>
                                        </p:attrNameLst>
                                      </p:cBhvr>
                                      <p:by>
                                        <p:hsl h="0" s="-12549" l="-25098"/>
                                      </p:by>
                                    </p:animClr>
                                    <p:animClr clrSpc="hsl" dir="cw">
                                      <p:cBhvr>
                                        <p:cTn id="52" dur="500" fill="hold"/>
                                        <p:tgtEl>
                                          <p:spTgt spid="14"/>
                                        </p:tgtEl>
                                        <p:attrNameLst>
                                          <p:attrName>stroke.color</p:attrName>
                                        </p:attrNameLst>
                                      </p:cBhvr>
                                      <p:by>
                                        <p:hsl h="0" s="-12549" l="-25098"/>
                                      </p:by>
                                    </p:animClr>
                                    <p:set>
                                      <p:cBhvr>
                                        <p:cTn id="53" dur="500" fill="hold"/>
                                        <p:tgtEl>
                                          <p:spTgt spid="14"/>
                                        </p:tgtEl>
                                        <p:attrNameLst>
                                          <p:attrName>fill.type</p:attrName>
                                        </p:attrNameLst>
                                      </p:cBhvr>
                                      <p:to>
                                        <p:strVal val="solid"/>
                                      </p:to>
                                    </p:set>
                                  </p:childTnLst>
                                </p:cTn>
                              </p:par>
                              <p:par>
                                <p:cTn id="54" presetID="24" presetClass="emph" presetSubtype="0" fill="hold" grpId="0" nodeType="withEffect">
                                  <p:stCondLst>
                                    <p:cond delay="0"/>
                                  </p:stCondLst>
                                  <p:childTnLst>
                                    <p:animClr clrSpc="hsl" dir="cw">
                                      <p:cBhvr override="childStyle">
                                        <p:cTn id="55" dur="500" fill="hold"/>
                                        <p:tgtEl>
                                          <p:spTgt spid="16"/>
                                        </p:tgtEl>
                                        <p:attrNameLst>
                                          <p:attrName>style.color</p:attrName>
                                        </p:attrNameLst>
                                      </p:cBhvr>
                                      <p:by>
                                        <p:hsl h="0" s="-12549" l="-25098"/>
                                      </p:by>
                                    </p:animClr>
                                    <p:animClr clrSpc="hsl" dir="cw">
                                      <p:cBhvr>
                                        <p:cTn id="56" dur="500" fill="hold"/>
                                        <p:tgtEl>
                                          <p:spTgt spid="16"/>
                                        </p:tgtEl>
                                        <p:attrNameLst>
                                          <p:attrName>fillcolor</p:attrName>
                                        </p:attrNameLst>
                                      </p:cBhvr>
                                      <p:by>
                                        <p:hsl h="0" s="-12549" l="-25098"/>
                                      </p:by>
                                    </p:animClr>
                                    <p:animClr clrSpc="hsl" dir="cw">
                                      <p:cBhvr>
                                        <p:cTn id="57" dur="500" fill="hold"/>
                                        <p:tgtEl>
                                          <p:spTgt spid="16"/>
                                        </p:tgtEl>
                                        <p:attrNameLst>
                                          <p:attrName>stroke.color</p:attrName>
                                        </p:attrNameLst>
                                      </p:cBhvr>
                                      <p:by>
                                        <p:hsl h="0" s="-12549" l="-25098"/>
                                      </p:by>
                                    </p:animClr>
                                    <p:set>
                                      <p:cBhvr>
                                        <p:cTn id="58" dur="500" fill="hold"/>
                                        <p:tgtEl>
                                          <p:spTgt spid="16"/>
                                        </p:tgtEl>
                                        <p:attrNameLst>
                                          <p:attrName>fill.type</p:attrName>
                                        </p:attrNameLst>
                                      </p:cBhvr>
                                      <p:to>
                                        <p:strVal val="solid"/>
                                      </p:to>
                                    </p:set>
                                  </p:childTnLst>
                                </p:cTn>
                              </p:par>
                            </p:childTnLst>
                          </p:cTn>
                        </p:par>
                        <p:par>
                          <p:cTn id="59" fill="hold">
                            <p:stCondLst>
                              <p:cond delay="500"/>
                            </p:stCondLst>
                            <p:childTnLst>
                              <p:par>
                                <p:cTn id="60" presetID="22" presetClass="entr" presetSubtype="4" fill="hold" grpId="0" nodeType="after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wipe(down)">
                                      <p:cBhvr>
                                        <p:cTn id="62" dur="500"/>
                                        <p:tgtEl>
                                          <p:spTgt spid="35"/>
                                        </p:tgtEl>
                                      </p:cBhvr>
                                    </p:animEffect>
                                  </p:childTnLst>
                                </p:cTn>
                              </p:par>
                              <p:par>
                                <p:cTn id="63" presetID="35" presetClass="entr" presetSubtype="0" fill="hold" grpId="0" nodeType="with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fade">
                                      <p:cBhvr>
                                        <p:cTn id="65" dur="1000"/>
                                        <p:tgtEl>
                                          <p:spTgt spid="38"/>
                                        </p:tgtEl>
                                      </p:cBhvr>
                                    </p:animEffect>
                                    <p:anim calcmode="lin" valueType="num">
                                      <p:cBhvr>
                                        <p:cTn id="66" dur="1000" fill="hold"/>
                                        <p:tgtEl>
                                          <p:spTgt spid="38"/>
                                        </p:tgtEl>
                                        <p:attrNameLst>
                                          <p:attrName>style.rotation</p:attrName>
                                        </p:attrNameLst>
                                      </p:cBhvr>
                                      <p:tavLst>
                                        <p:tav tm="0">
                                          <p:val>
                                            <p:fltVal val="720"/>
                                          </p:val>
                                        </p:tav>
                                        <p:tav tm="100000">
                                          <p:val>
                                            <p:fltVal val="0"/>
                                          </p:val>
                                        </p:tav>
                                      </p:tavLst>
                                    </p:anim>
                                    <p:anim calcmode="lin" valueType="num">
                                      <p:cBhvr>
                                        <p:cTn id="67" dur="1000" fill="hold"/>
                                        <p:tgtEl>
                                          <p:spTgt spid="38"/>
                                        </p:tgtEl>
                                        <p:attrNameLst>
                                          <p:attrName>ppt_h</p:attrName>
                                        </p:attrNameLst>
                                      </p:cBhvr>
                                      <p:tavLst>
                                        <p:tav tm="0">
                                          <p:val>
                                            <p:fltVal val="0"/>
                                          </p:val>
                                        </p:tav>
                                        <p:tav tm="100000">
                                          <p:val>
                                            <p:strVal val="#ppt_h"/>
                                          </p:val>
                                        </p:tav>
                                      </p:tavLst>
                                    </p:anim>
                                    <p:anim calcmode="lin" valueType="num">
                                      <p:cBhvr>
                                        <p:cTn id="68" dur="1000" fill="hold"/>
                                        <p:tgtEl>
                                          <p:spTgt spid="38"/>
                                        </p:tgtEl>
                                        <p:attrNameLst>
                                          <p:attrName>ppt_w</p:attrName>
                                        </p:attrNameLst>
                                      </p:cBhvr>
                                      <p:tavLst>
                                        <p:tav tm="0">
                                          <p:val>
                                            <p:fltVal val="0"/>
                                          </p:val>
                                        </p:tav>
                                        <p:tav tm="100000">
                                          <p:val>
                                            <p:strVal val="#ppt_w"/>
                                          </p:val>
                                        </p:tav>
                                      </p:tavLst>
                                    </p:anim>
                                  </p:childTnLst>
                                </p:cTn>
                              </p:par>
                            </p:childTnLst>
                          </p:cTn>
                        </p:par>
                        <p:par>
                          <p:cTn id="69" fill="hold">
                            <p:stCondLst>
                              <p:cond delay="1500"/>
                            </p:stCondLst>
                            <p:childTnLst>
                              <p:par>
                                <p:cTn id="70" presetID="22" presetClass="entr" presetSubtype="4" fill="hold" grpId="0" nodeType="afterEffect">
                                  <p:stCondLst>
                                    <p:cond delay="500"/>
                                  </p:stCondLst>
                                  <p:childTnLst>
                                    <p:set>
                                      <p:cBhvr>
                                        <p:cTn id="71" dur="1" fill="hold">
                                          <p:stCondLst>
                                            <p:cond delay="0"/>
                                          </p:stCondLst>
                                        </p:cTn>
                                        <p:tgtEl>
                                          <p:spTgt spid="37"/>
                                        </p:tgtEl>
                                        <p:attrNameLst>
                                          <p:attrName>style.visibility</p:attrName>
                                        </p:attrNameLst>
                                      </p:cBhvr>
                                      <p:to>
                                        <p:strVal val="visible"/>
                                      </p:to>
                                    </p:set>
                                    <p:animEffect transition="in" filter="wipe(down)">
                                      <p:cBhvr>
                                        <p:cTn id="72" dur="500"/>
                                        <p:tgtEl>
                                          <p:spTgt spid="37"/>
                                        </p:tgtEl>
                                      </p:cBhvr>
                                    </p:animEffect>
                                  </p:childTnLst>
                                </p:cTn>
                              </p:par>
                              <p:par>
                                <p:cTn id="73" presetID="35" presetClass="entr" presetSubtype="0" fill="hold" grpId="0" nodeType="withEffect">
                                  <p:stCondLst>
                                    <p:cond delay="500"/>
                                  </p:stCondLst>
                                  <p:childTnLst>
                                    <p:set>
                                      <p:cBhvr>
                                        <p:cTn id="74" dur="1" fill="hold">
                                          <p:stCondLst>
                                            <p:cond delay="0"/>
                                          </p:stCondLst>
                                        </p:cTn>
                                        <p:tgtEl>
                                          <p:spTgt spid="36"/>
                                        </p:tgtEl>
                                        <p:attrNameLst>
                                          <p:attrName>style.visibility</p:attrName>
                                        </p:attrNameLst>
                                      </p:cBhvr>
                                      <p:to>
                                        <p:strVal val="visible"/>
                                      </p:to>
                                    </p:set>
                                    <p:animEffect transition="in" filter="fade">
                                      <p:cBhvr>
                                        <p:cTn id="75" dur="1000"/>
                                        <p:tgtEl>
                                          <p:spTgt spid="36"/>
                                        </p:tgtEl>
                                      </p:cBhvr>
                                    </p:animEffect>
                                    <p:anim calcmode="lin" valueType="num">
                                      <p:cBhvr>
                                        <p:cTn id="76" dur="1000" fill="hold"/>
                                        <p:tgtEl>
                                          <p:spTgt spid="36"/>
                                        </p:tgtEl>
                                        <p:attrNameLst>
                                          <p:attrName>style.rotation</p:attrName>
                                        </p:attrNameLst>
                                      </p:cBhvr>
                                      <p:tavLst>
                                        <p:tav tm="0">
                                          <p:val>
                                            <p:fltVal val="720"/>
                                          </p:val>
                                        </p:tav>
                                        <p:tav tm="100000">
                                          <p:val>
                                            <p:fltVal val="0"/>
                                          </p:val>
                                        </p:tav>
                                      </p:tavLst>
                                    </p:anim>
                                    <p:anim calcmode="lin" valueType="num">
                                      <p:cBhvr>
                                        <p:cTn id="77" dur="1000" fill="hold"/>
                                        <p:tgtEl>
                                          <p:spTgt spid="36"/>
                                        </p:tgtEl>
                                        <p:attrNameLst>
                                          <p:attrName>ppt_h</p:attrName>
                                        </p:attrNameLst>
                                      </p:cBhvr>
                                      <p:tavLst>
                                        <p:tav tm="0">
                                          <p:val>
                                            <p:fltVal val="0"/>
                                          </p:val>
                                        </p:tav>
                                        <p:tav tm="100000">
                                          <p:val>
                                            <p:strVal val="#ppt_h"/>
                                          </p:val>
                                        </p:tav>
                                      </p:tavLst>
                                    </p:anim>
                                    <p:anim calcmode="lin" valueType="num">
                                      <p:cBhvr>
                                        <p:cTn id="78" dur="1000" fill="hold"/>
                                        <p:tgtEl>
                                          <p:spTgt spid="36"/>
                                        </p:tgtEl>
                                        <p:attrNameLst>
                                          <p:attrName>ppt_w</p:attrName>
                                        </p:attrNameLst>
                                      </p:cBhvr>
                                      <p:tavLst>
                                        <p:tav tm="0">
                                          <p:val>
                                            <p:fltVal val="0"/>
                                          </p:val>
                                        </p:tav>
                                        <p:tav tm="100000">
                                          <p:val>
                                            <p:strVal val="#ppt_w"/>
                                          </p:val>
                                        </p:tav>
                                      </p:tavLst>
                                    </p:anim>
                                  </p:childTnLst>
                                </p:cTn>
                              </p:par>
                              <p:par>
                                <p:cTn id="79" presetID="50" presetClass="entr" presetSubtype="0" decel="100000" fill="hold" grpId="0" nodeType="withEffect">
                                  <p:stCondLst>
                                    <p:cond delay="2600"/>
                                  </p:stCondLst>
                                  <p:childTnLst>
                                    <p:set>
                                      <p:cBhvr>
                                        <p:cTn id="80" dur="1" fill="hold">
                                          <p:stCondLst>
                                            <p:cond delay="0"/>
                                          </p:stCondLst>
                                        </p:cTn>
                                        <p:tgtEl>
                                          <p:spTgt spid="39"/>
                                        </p:tgtEl>
                                        <p:attrNameLst>
                                          <p:attrName>style.visibility</p:attrName>
                                        </p:attrNameLst>
                                      </p:cBhvr>
                                      <p:to>
                                        <p:strVal val="visible"/>
                                      </p:to>
                                    </p:set>
                                    <p:anim calcmode="lin" valueType="num">
                                      <p:cBhvr>
                                        <p:cTn id="81" dur="300" fill="hold"/>
                                        <p:tgtEl>
                                          <p:spTgt spid="39"/>
                                        </p:tgtEl>
                                        <p:attrNameLst>
                                          <p:attrName>ppt_w</p:attrName>
                                        </p:attrNameLst>
                                      </p:cBhvr>
                                      <p:tavLst>
                                        <p:tav tm="0">
                                          <p:val>
                                            <p:strVal val="#ppt_w+.3"/>
                                          </p:val>
                                        </p:tav>
                                        <p:tav tm="100000">
                                          <p:val>
                                            <p:strVal val="#ppt_w"/>
                                          </p:val>
                                        </p:tav>
                                      </p:tavLst>
                                    </p:anim>
                                    <p:anim calcmode="lin" valueType="num">
                                      <p:cBhvr>
                                        <p:cTn id="82" dur="300" fill="hold"/>
                                        <p:tgtEl>
                                          <p:spTgt spid="39"/>
                                        </p:tgtEl>
                                        <p:attrNameLst>
                                          <p:attrName>ppt_h</p:attrName>
                                        </p:attrNameLst>
                                      </p:cBhvr>
                                      <p:tavLst>
                                        <p:tav tm="0">
                                          <p:val>
                                            <p:strVal val="#ppt_h"/>
                                          </p:val>
                                        </p:tav>
                                        <p:tav tm="100000">
                                          <p:val>
                                            <p:strVal val="#ppt_h"/>
                                          </p:val>
                                        </p:tav>
                                      </p:tavLst>
                                    </p:anim>
                                    <p:animEffect transition="in" filter="fade">
                                      <p:cBhvr>
                                        <p:cTn id="83" dur="300"/>
                                        <p:tgtEl>
                                          <p:spTgt spid="39"/>
                                        </p:tgtEl>
                                      </p:cBhvr>
                                    </p:animEffect>
                                  </p:childTnLst>
                                </p:cTn>
                              </p:par>
                              <p:par>
                                <p:cTn id="84" presetID="50" presetClass="entr" presetSubtype="0" decel="100000" fill="hold" grpId="0" nodeType="withEffect">
                                  <p:stCondLst>
                                    <p:cond delay="1900"/>
                                  </p:stCondLst>
                                  <p:childTnLst>
                                    <p:set>
                                      <p:cBhvr>
                                        <p:cTn id="85" dur="1" fill="hold">
                                          <p:stCondLst>
                                            <p:cond delay="0"/>
                                          </p:stCondLst>
                                        </p:cTn>
                                        <p:tgtEl>
                                          <p:spTgt spid="40"/>
                                        </p:tgtEl>
                                        <p:attrNameLst>
                                          <p:attrName>style.visibility</p:attrName>
                                        </p:attrNameLst>
                                      </p:cBhvr>
                                      <p:to>
                                        <p:strVal val="visible"/>
                                      </p:to>
                                    </p:set>
                                    <p:anim calcmode="lin" valueType="num">
                                      <p:cBhvr>
                                        <p:cTn id="86" dur="300" fill="hold"/>
                                        <p:tgtEl>
                                          <p:spTgt spid="40"/>
                                        </p:tgtEl>
                                        <p:attrNameLst>
                                          <p:attrName>ppt_w</p:attrName>
                                        </p:attrNameLst>
                                      </p:cBhvr>
                                      <p:tavLst>
                                        <p:tav tm="0">
                                          <p:val>
                                            <p:strVal val="#ppt_w+.3"/>
                                          </p:val>
                                        </p:tav>
                                        <p:tav tm="100000">
                                          <p:val>
                                            <p:strVal val="#ppt_w"/>
                                          </p:val>
                                        </p:tav>
                                      </p:tavLst>
                                    </p:anim>
                                    <p:anim calcmode="lin" valueType="num">
                                      <p:cBhvr>
                                        <p:cTn id="87" dur="300" fill="hold"/>
                                        <p:tgtEl>
                                          <p:spTgt spid="40"/>
                                        </p:tgtEl>
                                        <p:attrNameLst>
                                          <p:attrName>ppt_h</p:attrName>
                                        </p:attrNameLst>
                                      </p:cBhvr>
                                      <p:tavLst>
                                        <p:tav tm="0">
                                          <p:val>
                                            <p:strVal val="#ppt_h"/>
                                          </p:val>
                                        </p:tav>
                                        <p:tav tm="100000">
                                          <p:val>
                                            <p:strVal val="#ppt_h"/>
                                          </p:val>
                                        </p:tav>
                                      </p:tavLst>
                                    </p:anim>
                                    <p:animEffect transition="in" filter="fade">
                                      <p:cBhvr>
                                        <p:cTn id="88" dur="300"/>
                                        <p:tgtEl>
                                          <p:spTgt spid="40"/>
                                        </p:tgtEl>
                                      </p:cBhvr>
                                    </p:animEffect>
                                  </p:childTnLst>
                                </p:cTn>
                              </p:par>
                              <p:par>
                                <p:cTn id="89" presetID="50" presetClass="entr" presetSubtype="0" decel="100000" fill="hold" grpId="0" nodeType="withEffect">
                                  <p:stCondLst>
                                    <p:cond delay="2300"/>
                                  </p:stCondLst>
                                  <p:childTnLst>
                                    <p:set>
                                      <p:cBhvr>
                                        <p:cTn id="90" dur="1" fill="hold">
                                          <p:stCondLst>
                                            <p:cond delay="0"/>
                                          </p:stCondLst>
                                        </p:cTn>
                                        <p:tgtEl>
                                          <p:spTgt spid="41"/>
                                        </p:tgtEl>
                                        <p:attrNameLst>
                                          <p:attrName>style.visibility</p:attrName>
                                        </p:attrNameLst>
                                      </p:cBhvr>
                                      <p:to>
                                        <p:strVal val="visible"/>
                                      </p:to>
                                    </p:set>
                                    <p:anim calcmode="lin" valueType="num">
                                      <p:cBhvr>
                                        <p:cTn id="91" dur="300" fill="hold"/>
                                        <p:tgtEl>
                                          <p:spTgt spid="41"/>
                                        </p:tgtEl>
                                        <p:attrNameLst>
                                          <p:attrName>ppt_w</p:attrName>
                                        </p:attrNameLst>
                                      </p:cBhvr>
                                      <p:tavLst>
                                        <p:tav tm="0">
                                          <p:val>
                                            <p:strVal val="#ppt_w+.3"/>
                                          </p:val>
                                        </p:tav>
                                        <p:tav tm="100000">
                                          <p:val>
                                            <p:strVal val="#ppt_w"/>
                                          </p:val>
                                        </p:tav>
                                      </p:tavLst>
                                    </p:anim>
                                    <p:anim calcmode="lin" valueType="num">
                                      <p:cBhvr>
                                        <p:cTn id="92" dur="300" fill="hold"/>
                                        <p:tgtEl>
                                          <p:spTgt spid="41"/>
                                        </p:tgtEl>
                                        <p:attrNameLst>
                                          <p:attrName>ppt_h</p:attrName>
                                        </p:attrNameLst>
                                      </p:cBhvr>
                                      <p:tavLst>
                                        <p:tav tm="0">
                                          <p:val>
                                            <p:strVal val="#ppt_h"/>
                                          </p:val>
                                        </p:tav>
                                        <p:tav tm="100000">
                                          <p:val>
                                            <p:strVal val="#ppt_h"/>
                                          </p:val>
                                        </p:tav>
                                      </p:tavLst>
                                    </p:anim>
                                    <p:animEffect transition="in" filter="fade">
                                      <p:cBhvr>
                                        <p:cTn id="93" dur="300"/>
                                        <p:tgtEl>
                                          <p:spTgt spid="41"/>
                                        </p:tgtEl>
                                      </p:cBhvr>
                                    </p:animEffect>
                                  </p:childTnLst>
                                </p:cTn>
                              </p:par>
                              <p:par>
                                <p:cTn id="94" presetID="50" presetClass="entr" presetSubtype="0" decel="100000" fill="hold" grpId="0" nodeType="withEffect">
                                  <p:stCondLst>
                                    <p:cond delay="2000"/>
                                  </p:stCondLst>
                                  <p:childTnLst>
                                    <p:set>
                                      <p:cBhvr>
                                        <p:cTn id="95" dur="1" fill="hold">
                                          <p:stCondLst>
                                            <p:cond delay="0"/>
                                          </p:stCondLst>
                                        </p:cTn>
                                        <p:tgtEl>
                                          <p:spTgt spid="42"/>
                                        </p:tgtEl>
                                        <p:attrNameLst>
                                          <p:attrName>style.visibility</p:attrName>
                                        </p:attrNameLst>
                                      </p:cBhvr>
                                      <p:to>
                                        <p:strVal val="visible"/>
                                      </p:to>
                                    </p:set>
                                    <p:anim calcmode="lin" valueType="num">
                                      <p:cBhvr>
                                        <p:cTn id="96" dur="300" fill="hold"/>
                                        <p:tgtEl>
                                          <p:spTgt spid="42"/>
                                        </p:tgtEl>
                                        <p:attrNameLst>
                                          <p:attrName>ppt_w</p:attrName>
                                        </p:attrNameLst>
                                      </p:cBhvr>
                                      <p:tavLst>
                                        <p:tav tm="0">
                                          <p:val>
                                            <p:strVal val="#ppt_w+.3"/>
                                          </p:val>
                                        </p:tav>
                                        <p:tav tm="100000">
                                          <p:val>
                                            <p:strVal val="#ppt_w"/>
                                          </p:val>
                                        </p:tav>
                                      </p:tavLst>
                                    </p:anim>
                                    <p:anim calcmode="lin" valueType="num">
                                      <p:cBhvr>
                                        <p:cTn id="97" dur="300" fill="hold"/>
                                        <p:tgtEl>
                                          <p:spTgt spid="42"/>
                                        </p:tgtEl>
                                        <p:attrNameLst>
                                          <p:attrName>ppt_h</p:attrName>
                                        </p:attrNameLst>
                                      </p:cBhvr>
                                      <p:tavLst>
                                        <p:tav tm="0">
                                          <p:val>
                                            <p:strVal val="#ppt_h"/>
                                          </p:val>
                                        </p:tav>
                                        <p:tav tm="100000">
                                          <p:val>
                                            <p:strVal val="#ppt_h"/>
                                          </p:val>
                                        </p:tav>
                                      </p:tavLst>
                                    </p:anim>
                                    <p:animEffect transition="in" filter="fade">
                                      <p:cBhvr>
                                        <p:cTn id="98" dur="300"/>
                                        <p:tgtEl>
                                          <p:spTgt spid="42"/>
                                        </p:tgtEl>
                                      </p:cBhvr>
                                    </p:animEffect>
                                  </p:childTnLst>
                                </p:cTn>
                              </p:par>
                              <p:par>
                                <p:cTn id="99" presetID="50" presetClass="entr" presetSubtype="0" decel="100000" fill="hold" grpId="0" nodeType="withEffect">
                                  <p:stCondLst>
                                    <p:cond delay="3000"/>
                                  </p:stCondLst>
                                  <p:childTnLst>
                                    <p:set>
                                      <p:cBhvr>
                                        <p:cTn id="100" dur="1" fill="hold">
                                          <p:stCondLst>
                                            <p:cond delay="0"/>
                                          </p:stCondLst>
                                        </p:cTn>
                                        <p:tgtEl>
                                          <p:spTgt spid="43"/>
                                        </p:tgtEl>
                                        <p:attrNameLst>
                                          <p:attrName>style.visibility</p:attrName>
                                        </p:attrNameLst>
                                      </p:cBhvr>
                                      <p:to>
                                        <p:strVal val="visible"/>
                                      </p:to>
                                    </p:set>
                                    <p:anim calcmode="lin" valueType="num">
                                      <p:cBhvr>
                                        <p:cTn id="101" dur="300" fill="hold"/>
                                        <p:tgtEl>
                                          <p:spTgt spid="43"/>
                                        </p:tgtEl>
                                        <p:attrNameLst>
                                          <p:attrName>ppt_w</p:attrName>
                                        </p:attrNameLst>
                                      </p:cBhvr>
                                      <p:tavLst>
                                        <p:tav tm="0">
                                          <p:val>
                                            <p:strVal val="#ppt_w+.3"/>
                                          </p:val>
                                        </p:tav>
                                        <p:tav tm="100000">
                                          <p:val>
                                            <p:strVal val="#ppt_w"/>
                                          </p:val>
                                        </p:tav>
                                      </p:tavLst>
                                    </p:anim>
                                    <p:anim calcmode="lin" valueType="num">
                                      <p:cBhvr>
                                        <p:cTn id="102" dur="300" fill="hold"/>
                                        <p:tgtEl>
                                          <p:spTgt spid="43"/>
                                        </p:tgtEl>
                                        <p:attrNameLst>
                                          <p:attrName>ppt_h</p:attrName>
                                        </p:attrNameLst>
                                      </p:cBhvr>
                                      <p:tavLst>
                                        <p:tav tm="0">
                                          <p:val>
                                            <p:strVal val="#ppt_h"/>
                                          </p:val>
                                        </p:tav>
                                        <p:tav tm="100000">
                                          <p:val>
                                            <p:strVal val="#ppt_h"/>
                                          </p:val>
                                        </p:tav>
                                      </p:tavLst>
                                    </p:anim>
                                    <p:animEffect transition="in" filter="fade">
                                      <p:cBhvr>
                                        <p:cTn id="103" dur="300"/>
                                        <p:tgtEl>
                                          <p:spTgt spid="43"/>
                                        </p:tgtEl>
                                      </p:cBhvr>
                                    </p:animEffect>
                                  </p:childTnLst>
                                </p:cTn>
                              </p:par>
                              <p:par>
                                <p:cTn id="104" presetID="50" presetClass="entr" presetSubtype="0" decel="100000" fill="hold" grpId="0" nodeType="withEffect">
                                  <p:stCondLst>
                                    <p:cond delay="2500"/>
                                  </p:stCondLst>
                                  <p:childTnLst>
                                    <p:set>
                                      <p:cBhvr>
                                        <p:cTn id="105" dur="1" fill="hold">
                                          <p:stCondLst>
                                            <p:cond delay="0"/>
                                          </p:stCondLst>
                                        </p:cTn>
                                        <p:tgtEl>
                                          <p:spTgt spid="44"/>
                                        </p:tgtEl>
                                        <p:attrNameLst>
                                          <p:attrName>style.visibility</p:attrName>
                                        </p:attrNameLst>
                                      </p:cBhvr>
                                      <p:to>
                                        <p:strVal val="visible"/>
                                      </p:to>
                                    </p:set>
                                    <p:anim calcmode="lin" valueType="num">
                                      <p:cBhvr>
                                        <p:cTn id="106" dur="300" fill="hold"/>
                                        <p:tgtEl>
                                          <p:spTgt spid="44"/>
                                        </p:tgtEl>
                                        <p:attrNameLst>
                                          <p:attrName>ppt_w</p:attrName>
                                        </p:attrNameLst>
                                      </p:cBhvr>
                                      <p:tavLst>
                                        <p:tav tm="0">
                                          <p:val>
                                            <p:strVal val="#ppt_w+.3"/>
                                          </p:val>
                                        </p:tav>
                                        <p:tav tm="100000">
                                          <p:val>
                                            <p:strVal val="#ppt_w"/>
                                          </p:val>
                                        </p:tav>
                                      </p:tavLst>
                                    </p:anim>
                                    <p:anim calcmode="lin" valueType="num">
                                      <p:cBhvr>
                                        <p:cTn id="107" dur="300" fill="hold"/>
                                        <p:tgtEl>
                                          <p:spTgt spid="44"/>
                                        </p:tgtEl>
                                        <p:attrNameLst>
                                          <p:attrName>ppt_h</p:attrName>
                                        </p:attrNameLst>
                                      </p:cBhvr>
                                      <p:tavLst>
                                        <p:tav tm="0">
                                          <p:val>
                                            <p:strVal val="#ppt_h"/>
                                          </p:val>
                                        </p:tav>
                                        <p:tav tm="100000">
                                          <p:val>
                                            <p:strVal val="#ppt_h"/>
                                          </p:val>
                                        </p:tav>
                                      </p:tavLst>
                                    </p:anim>
                                    <p:animEffect transition="in" filter="fade">
                                      <p:cBhvr>
                                        <p:cTn id="108" dur="300"/>
                                        <p:tgtEl>
                                          <p:spTgt spid="44"/>
                                        </p:tgtEl>
                                      </p:cBhvr>
                                    </p:animEffect>
                                  </p:childTnLst>
                                </p:cTn>
                              </p:par>
                              <p:par>
                                <p:cTn id="109" presetID="50" presetClass="entr" presetSubtype="0" decel="100000" fill="hold" grpId="0" nodeType="withEffect">
                                  <p:stCondLst>
                                    <p:cond delay="2800"/>
                                  </p:stCondLst>
                                  <p:childTnLst>
                                    <p:set>
                                      <p:cBhvr>
                                        <p:cTn id="110" dur="1" fill="hold">
                                          <p:stCondLst>
                                            <p:cond delay="0"/>
                                          </p:stCondLst>
                                        </p:cTn>
                                        <p:tgtEl>
                                          <p:spTgt spid="45"/>
                                        </p:tgtEl>
                                        <p:attrNameLst>
                                          <p:attrName>style.visibility</p:attrName>
                                        </p:attrNameLst>
                                      </p:cBhvr>
                                      <p:to>
                                        <p:strVal val="visible"/>
                                      </p:to>
                                    </p:set>
                                    <p:anim calcmode="lin" valueType="num">
                                      <p:cBhvr>
                                        <p:cTn id="111" dur="300" fill="hold"/>
                                        <p:tgtEl>
                                          <p:spTgt spid="45"/>
                                        </p:tgtEl>
                                        <p:attrNameLst>
                                          <p:attrName>ppt_w</p:attrName>
                                        </p:attrNameLst>
                                      </p:cBhvr>
                                      <p:tavLst>
                                        <p:tav tm="0">
                                          <p:val>
                                            <p:strVal val="#ppt_w+.3"/>
                                          </p:val>
                                        </p:tav>
                                        <p:tav tm="100000">
                                          <p:val>
                                            <p:strVal val="#ppt_w"/>
                                          </p:val>
                                        </p:tav>
                                      </p:tavLst>
                                    </p:anim>
                                    <p:anim calcmode="lin" valueType="num">
                                      <p:cBhvr>
                                        <p:cTn id="112" dur="300" fill="hold"/>
                                        <p:tgtEl>
                                          <p:spTgt spid="45"/>
                                        </p:tgtEl>
                                        <p:attrNameLst>
                                          <p:attrName>ppt_h</p:attrName>
                                        </p:attrNameLst>
                                      </p:cBhvr>
                                      <p:tavLst>
                                        <p:tav tm="0">
                                          <p:val>
                                            <p:strVal val="#ppt_h"/>
                                          </p:val>
                                        </p:tav>
                                        <p:tav tm="100000">
                                          <p:val>
                                            <p:strVal val="#ppt_h"/>
                                          </p:val>
                                        </p:tav>
                                      </p:tavLst>
                                    </p:anim>
                                    <p:animEffect transition="in" filter="fade">
                                      <p:cBhvr>
                                        <p:cTn id="113" dur="3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14" grpId="0"/>
      <p:bldP spid="16" grpId="0"/>
      <p:bldP spid="18" grpId="0"/>
      <p:bldP spid="20" grpId="0"/>
      <p:bldP spid="22" grpId="0"/>
      <p:bldP spid="23" grpId="0"/>
      <p:bldP spid="24" grpId="0"/>
      <p:bldP spid="25" grpId="0"/>
      <p:bldP spid="26" grpId="0"/>
      <p:bldP spid="27" grpId="0"/>
      <p:bldP spid="28" grpId="0"/>
      <p:bldP spid="29" grpId="0"/>
      <p:bldP spid="34" grpId="0" animBg="1"/>
      <p:bldP spid="35" grpId="0" animBg="1"/>
      <p:bldP spid="36" grpId="0" animBg="1"/>
      <p:bldP spid="37" grpId="0" animBg="1"/>
      <p:bldP spid="38" grpId="0" animBg="1"/>
      <p:bldP spid="39" grpId="0"/>
      <p:bldP spid="40" grpId="0"/>
      <p:bldP spid="41" grpId="0"/>
      <p:bldP spid="42" grpId="0"/>
      <p:bldP spid="43" grpId="0"/>
      <p:bldP spid="44" grpId="0"/>
      <p:bldP spid="4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1479550" y="1130300"/>
            <a:ext cx="6184900" cy="57197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p>
        </p:txBody>
      </p:sp>
      <p:sp>
        <p:nvSpPr>
          <p:cNvPr id="12" name="Rectangle 11"/>
          <p:cNvSpPr/>
          <p:nvPr/>
        </p:nvSpPr>
        <p:spPr>
          <a:xfrm>
            <a:off x="2116476" y="1388097"/>
            <a:ext cx="4911048" cy="4095334"/>
          </a:xfrm>
          <a:prstGeom prst="rect">
            <a:avLst/>
          </a:prstGeom>
          <a:noFill/>
        </p:spPr>
        <p:txBody>
          <a:bodyPr spcFirstLastPara="1" wrap="none">
            <a:prstTxWarp prst="textArchUp">
              <a:avLst>
                <a:gd name="adj" fmla="val 12098073"/>
              </a:avLst>
            </a:prstTxWarp>
            <a:spAutoFit/>
          </a:bodyPr>
          <a:lstStyle/>
          <a:p>
            <a:pPr algn="ctr" eaLnBrk="0" hangingPunct="0">
              <a:defRPr/>
            </a:pPr>
            <a:r>
              <a:rPr lang="es-ES_tradnl" sz="3600" dirty="0">
                <a:ln w="18415" cmpd="sng">
                  <a:solidFill>
                    <a:srgbClr val="FFFFFF"/>
                  </a:solidFill>
                  <a:prstDash val="solid"/>
                </a:ln>
                <a:solidFill>
                  <a:srgbClr val="FFFFFF"/>
                </a:solidFill>
                <a:effectLst>
                  <a:outerShdw blurRad="63500" dir="3600000" algn="tl" rotWithShape="0">
                    <a:srgbClr val="000000">
                      <a:alpha val="70000"/>
                    </a:srgbClr>
                  </a:outerShdw>
                </a:effectLst>
              </a:rPr>
              <a:t>Alianza</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rPr>
              <a:t> de Amor</a:t>
            </a:r>
          </a:p>
        </p:txBody>
      </p:sp>
      <p:sp>
        <p:nvSpPr>
          <p:cNvPr id="14" name="Rectangle 13"/>
          <p:cNvSpPr/>
          <p:nvPr/>
        </p:nvSpPr>
        <p:spPr>
          <a:xfrm rot="20873667">
            <a:off x="2313417" y="2371435"/>
            <a:ext cx="2294218" cy="923330"/>
          </a:xfrm>
          <a:prstGeom prst="rect">
            <a:avLst/>
          </a:prstGeom>
          <a:noFill/>
        </p:spPr>
        <p:txBody>
          <a:bodyPr wrap="none">
            <a:spAutoFit/>
          </a:bodyPr>
          <a:lstStyle/>
          <a:p>
            <a:pPr algn="ctr" eaLnBrk="0" hangingPunct="0">
              <a:defRPr/>
            </a:pPr>
            <a:r>
              <a:rPr lang="en-US" sz="54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Bebes</a:t>
            </a:r>
          </a:p>
        </p:txBody>
      </p:sp>
      <p:sp>
        <p:nvSpPr>
          <p:cNvPr id="16" name="Rectangle 15"/>
          <p:cNvSpPr/>
          <p:nvPr/>
        </p:nvSpPr>
        <p:spPr>
          <a:xfrm rot="20873667">
            <a:off x="4713632" y="4457087"/>
            <a:ext cx="2178803" cy="923330"/>
          </a:xfrm>
          <a:prstGeom prst="rect">
            <a:avLst/>
          </a:prstGeom>
          <a:noFill/>
        </p:spPr>
        <p:txBody>
          <a:bodyPr wrap="none">
            <a:spAutoFit/>
          </a:bodyPr>
          <a:lstStyle/>
          <a:p>
            <a:pPr algn="ctr" eaLnBrk="0" hangingPunct="0">
              <a:defRPr/>
            </a:pPr>
            <a:r>
              <a:rPr lang="en-US" sz="54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Unión</a:t>
            </a:r>
          </a:p>
        </p:txBody>
      </p:sp>
      <p:sp>
        <p:nvSpPr>
          <p:cNvPr id="17" name="Rectangle 16"/>
          <p:cNvSpPr/>
          <p:nvPr/>
        </p:nvSpPr>
        <p:spPr>
          <a:xfrm rot="20873667">
            <a:off x="3150934" y="3109677"/>
            <a:ext cx="3053580" cy="1323439"/>
          </a:xfrm>
          <a:prstGeom prst="rect">
            <a:avLst/>
          </a:prstGeom>
          <a:no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eaLnBrk="0" hangingPunct="0">
              <a:defRPr/>
            </a:pPr>
            <a:r>
              <a:rPr lang="en-US" sz="80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SEXO</a:t>
            </a:r>
          </a:p>
        </p:txBody>
      </p:sp>
      <p:pic>
        <p:nvPicPr>
          <p:cNvPr id="30" name="Picture 29" descr="happy baby2.jpg"/>
          <p:cNvPicPr>
            <a:picLocks noChangeAspect="1"/>
          </p:cNvPicPr>
          <p:nvPr/>
        </p:nvPicPr>
        <p:blipFill>
          <a:blip r:embed="rId3" cstate="print"/>
          <a:srcRect/>
          <a:stretch>
            <a:fillRect/>
          </a:stretch>
        </p:blipFill>
        <p:spPr>
          <a:xfrm rot="20825363">
            <a:off x="4654912" y="1768921"/>
            <a:ext cx="1216633" cy="1354077"/>
          </a:xfrm>
          <a:prstGeom prst="rect">
            <a:avLst/>
          </a:prstGeom>
          <a:ln>
            <a:noFill/>
          </a:ln>
          <a:effectLst>
            <a:softEdge rad="112500"/>
          </a:effectLst>
        </p:spPr>
      </p:pic>
      <p:pic>
        <p:nvPicPr>
          <p:cNvPr id="31" name="Picture 30" descr="bonding.jpg"/>
          <p:cNvPicPr>
            <a:picLocks noChangeAspect="1"/>
          </p:cNvPicPr>
          <p:nvPr/>
        </p:nvPicPr>
        <p:blipFill>
          <a:blip r:embed="rId4" cstate="print"/>
          <a:stretch>
            <a:fillRect/>
          </a:stretch>
        </p:blipFill>
        <p:spPr>
          <a:xfrm rot="20939001">
            <a:off x="3032812" y="4498988"/>
            <a:ext cx="1203854" cy="1806910"/>
          </a:xfrm>
          <a:prstGeom prst="rect">
            <a:avLst/>
          </a:prstGeom>
          <a:ln>
            <a:noFill/>
          </a:ln>
          <a:effectLst>
            <a:softEdge rad="112500"/>
          </a:effectLst>
        </p:spPr>
      </p:pic>
      <p:sp>
        <p:nvSpPr>
          <p:cNvPr id="13" name="Rectangle 12"/>
          <p:cNvSpPr/>
          <p:nvPr/>
        </p:nvSpPr>
        <p:spPr>
          <a:xfrm>
            <a:off x="1982912" y="3023850"/>
            <a:ext cx="5178176" cy="3608122"/>
          </a:xfrm>
          <a:prstGeom prst="rect">
            <a:avLst/>
          </a:prstGeom>
          <a:noFill/>
        </p:spPr>
        <p:txBody>
          <a:bodyPr spcFirstLastPara="1" wrap="none">
            <a:prstTxWarp prst="textArchDown">
              <a:avLst/>
            </a:prstTxWarp>
            <a:spAutoFit/>
          </a:bodyPr>
          <a:lstStyle/>
          <a:p>
            <a:pPr algn="ctr" eaLnBrk="0" hangingPunct="0">
              <a:defRPr/>
            </a:pP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rPr>
              <a:t>Matrimonio</a:t>
            </a:r>
          </a:p>
        </p:txBody>
      </p:sp>
      <p:sp>
        <p:nvSpPr>
          <p:cNvPr id="34" name="Lightning Bolt 33"/>
          <p:cNvSpPr/>
          <p:nvPr/>
        </p:nvSpPr>
        <p:spPr>
          <a:xfrm rot="21143598">
            <a:off x="1449388" y="3708400"/>
            <a:ext cx="6173787" cy="215900"/>
          </a:xfrm>
          <a:prstGeom prst="lightningBol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p>
        </p:txBody>
      </p:sp>
      <p:sp>
        <p:nvSpPr>
          <p:cNvPr id="35" name="TextBox 34"/>
          <p:cNvSpPr txBox="1"/>
          <p:nvPr/>
        </p:nvSpPr>
        <p:spPr>
          <a:xfrm rot="20138941">
            <a:off x="4058735" y="4457859"/>
            <a:ext cx="3102722" cy="1077218"/>
          </a:xfrm>
          <a:prstGeom prst="rect">
            <a:avLst/>
          </a:prstGeom>
          <a:solidFill>
            <a:srgbClr val="FF0000">
              <a:alpha val="54902"/>
            </a:srgbClr>
          </a:solidFill>
        </p:spPr>
        <p:txBody>
          <a:bodyPr>
            <a:spAutoFit/>
          </a:bodyPr>
          <a:lstStyle/>
          <a:p>
            <a:pPr algn="ctr" eaLnBrk="0" hangingPunct="0">
              <a:defRPr/>
            </a:pPr>
            <a:r>
              <a:rPr lang="es-ES_tradnl" sz="3200" dirty="0">
                <a:ln w="18415" cmpd="sng">
                  <a:solidFill>
                    <a:srgbClr val="FFFF00"/>
                  </a:solidFill>
                  <a:prstDash val="solid"/>
                </a:ln>
                <a:solidFill>
                  <a:srgbClr val="FFFF00"/>
                </a:solidFill>
                <a:effectLst>
                  <a:outerShdw blurRad="63500" dir="3600000" algn="tl" rotWithShape="0">
                    <a:srgbClr val="000000">
                      <a:alpha val="70000"/>
                    </a:srgbClr>
                  </a:outerShdw>
                </a:effectLst>
              </a:rPr>
              <a:t>Anticoncepción y Esterilización</a:t>
            </a:r>
          </a:p>
        </p:txBody>
      </p:sp>
      <p:sp>
        <p:nvSpPr>
          <p:cNvPr id="36" name="&quot;No&quot; Symbol 35"/>
          <p:cNvSpPr/>
          <p:nvPr/>
        </p:nvSpPr>
        <p:spPr>
          <a:xfrm rot="20935422">
            <a:off x="4603750" y="1771650"/>
            <a:ext cx="1216025" cy="1216025"/>
          </a:xfrm>
          <a:prstGeom prst="noSmoking">
            <a:avLst>
              <a:gd name="adj" fmla="val 533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endParaRPr>
          </a:p>
        </p:txBody>
      </p:sp>
      <p:sp>
        <p:nvSpPr>
          <p:cNvPr id="37" name="TextBox 36"/>
          <p:cNvSpPr txBox="1"/>
          <p:nvPr/>
        </p:nvSpPr>
        <p:spPr>
          <a:xfrm rot="20138941">
            <a:off x="1865307" y="2264607"/>
            <a:ext cx="2825393" cy="1384995"/>
          </a:xfrm>
          <a:prstGeom prst="rect">
            <a:avLst/>
          </a:prstGeom>
          <a:solidFill>
            <a:srgbClr val="FF0000">
              <a:alpha val="54902"/>
            </a:srgbClr>
          </a:solidFill>
        </p:spPr>
        <p:txBody>
          <a:bodyPr>
            <a:spAutoFit/>
          </a:bodyPr>
          <a:lstStyle/>
          <a:p>
            <a:pPr algn="ctr" eaLnBrk="0" hangingPunct="0">
              <a:defRPr/>
            </a:pPr>
            <a:r>
              <a:rPr lang="en-US" sz="2800" dirty="0">
                <a:ln w="18415" cmpd="sng">
                  <a:solidFill>
                    <a:srgbClr val="FFFF00"/>
                  </a:solidFill>
                  <a:prstDash val="solid"/>
                </a:ln>
                <a:solidFill>
                  <a:srgbClr val="FFFF00"/>
                </a:solidFill>
                <a:effectLst>
                  <a:outerShdw blurRad="63500" dir="3600000" algn="tl" rotWithShape="0">
                    <a:srgbClr val="000000">
                      <a:alpha val="70000"/>
                    </a:srgbClr>
                  </a:outerShdw>
                </a:effectLst>
              </a:rPr>
              <a:t>In Vitro, </a:t>
            </a:r>
            <a:r>
              <a:rPr lang="es-ES_tradnl" sz="2800" dirty="0">
                <a:ln w="18415" cmpd="sng">
                  <a:solidFill>
                    <a:srgbClr val="FFFF00"/>
                  </a:solidFill>
                  <a:prstDash val="solid"/>
                </a:ln>
                <a:solidFill>
                  <a:srgbClr val="FFFF00"/>
                </a:solidFill>
                <a:effectLst>
                  <a:outerShdw blurRad="63500" dir="3600000" algn="tl" rotWithShape="0">
                    <a:srgbClr val="000000">
                      <a:alpha val="70000"/>
                    </a:srgbClr>
                  </a:outerShdw>
                </a:effectLst>
              </a:rPr>
              <a:t>Inseminación</a:t>
            </a:r>
            <a:r>
              <a:rPr lang="en-US" sz="2800" dirty="0">
                <a:ln w="18415" cmpd="sng">
                  <a:solidFill>
                    <a:srgbClr val="FFFF00"/>
                  </a:solidFill>
                  <a:prstDash val="solid"/>
                </a:ln>
                <a:solidFill>
                  <a:srgbClr val="FFFF00"/>
                </a:solidFill>
                <a:effectLst>
                  <a:outerShdw blurRad="63500" dir="3600000" algn="tl" rotWithShape="0">
                    <a:srgbClr val="000000">
                      <a:alpha val="70000"/>
                    </a:srgbClr>
                  </a:outerShdw>
                </a:effectLst>
              </a:rPr>
              <a:t> Artificial, etc.</a:t>
            </a:r>
          </a:p>
        </p:txBody>
      </p:sp>
      <p:sp>
        <p:nvSpPr>
          <p:cNvPr id="38" name="&quot;No&quot; Symbol 37"/>
          <p:cNvSpPr/>
          <p:nvPr/>
        </p:nvSpPr>
        <p:spPr>
          <a:xfrm rot="20935422">
            <a:off x="2808288" y="4630738"/>
            <a:ext cx="1482725" cy="1482725"/>
          </a:xfrm>
          <a:prstGeom prst="noSmoking">
            <a:avLst>
              <a:gd name="adj" fmla="val 533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endParaRPr>
          </a:p>
        </p:txBody>
      </p:sp>
      <p:sp>
        <p:nvSpPr>
          <p:cNvPr id="39" name="TextBox 38"/>
          <p:cNvSpPr txBox="1"/>
          <p:nvPr/>
        </p:nvSpPr>
        <p:spPr>
          <a:xfrm>
            <a:off x="289367" y="1802461"/>
            <a:ext cx="2206529" cy="400110"/>
          </a:xfrm>
          <a:prstGeom prst="rect">
            <a:avLst/>
          </a:prstGeom>
          <a:noFill/>
          <a:effectLst>
            <a:outerShdw blurRad="50800" dist="38100" dir="2700000" algn="tl" rotWithShape="0">
              <a:prstClr val="black">
                <a:alpha val="40000"/>
              </a:prstClr>
            </a:outerShdw>
          </a:effectLst>
        </p:spPr>
        <p:txBody>
          <a:bodyPr>
            <a:spAutoFit/>
          </a:bodyPr>
          <a:lstStyle/>
          <a:p>
            <a:pPr algn="r" eaLnBrk="0" hangingPunct="0">
              <a:defRPr/>
            </a:pPr>
            <a:r>
              <a:rPr lang="es-ES_tradnl" sz="2000" dirty="0">
                <a:ln w="18415" cmpd="sng">
                  <a:solidFill>
                    <a:srgbClr val="FFFF00"/>
                  </a:solidFill>
                  <a:prstDash val="solid"/>
                </a:ln>
                <a:solidFill>
                  <a:srgbClr val="FFFF00"/>
                </a:solidFill>
                <a:effectLst>
                  <a:outerShdw blurRad="63500" dir="3600000" algn="tl" rotWithShape="0">
                    <a:srgbClr val="000000">
                      <a:alpha val="70000"/>
                    </a:srgbClr>
                  </a:outerShdw>
                </a:effectLst>
              </a:rPr>
              <a:t>Vender Óvulos</a:t>
            </a:r>
          </a:p>
        </p:txBody>
      </p:sp>
      <p:sp>
        <p:nvSpPr>
          <p:cNvPr id="40" name="TextBox 39"/>
          <p:cNvSpPr txBox="1"/>
          <p:nvPr/>
        </p:nvSpPr>
        <p:spPr>
          <a:xfrm>
            <a:off x="-1" y="3424347"/>
            <a:ext cx="1678329" cy="1015663"/>
          </a:xfrm>
          <a:prstGeom prst="rect">
            <a:avLst/>
          </a:prstGeom>
          <a:noFill/>
          <a:effectLst>
            <a:outerShdw blurRad="50800" dist="38100" dir="2700000" algn="tl" rotWithShape="0">
              <a:prstClr val="black">
                <a:alpha val="40000"/>
              </a:prstClr>
            </a:outerShdw>
          </a:effectLst>
        </p:spPr>
        <p:txBody>
          <a:bodyPr>
            <a:spAutoFit/>
          </a:bodyPr>
          <a:lstStyle/>
          <a:p>
            <a:pPr algn="ctr" eaLnBrk="0" hangingPunct="0">
              <a:defRPr/>
            </a:pPr>
            <a:r>
              <a:rPr lang="es-ES_tradnl" sz="2000" dirty="0">
                <a:ln w="18415" cmpd="sng">
                  <a:solidFill>
                    <a:srgbClr val="FFFF00"/>
                  </a:solidFill>
                  <a:prstDash val="solid"/>
                </a:ln>
                <a:solidFill>
                  <a:srgbClr val="FFFF00"/>
                </a:solidFill>
                <a:effectLst>
                  <a:outerShdw blurRad="63500" dir="3600000" algn="tl" rotWithShape="0">
                    <a:srgbClr val="000000">
                      <a:alpha val="70000"/>
                    </a:srgbClr>
                  </a:outerShdw>
                </a:effectLst>
              </a:rPr>
              <a:t>Donadores </a:t>
            </a:r>
          </a:p>
          <a:p>
            <a:pPr algn="ctr" eaLnBrk="0" hangingPunct="0">
              <a:defRPr/>
            </a:pPr>
            <a:r>
              <a:rPr lang="es-ES_tradnl" sz="2000" dirty="0">
                <a:ln w="18415" cmpd="sng">
                  <a:solidFill>
                    <a:srgbClr val="FFFF00"/>
                  </a:solidFill>
                  <a:prstDash val="solid"/>
                </a:ln>
                <a:solidFill>
                  <a:srgbClr val="FFFF00"/>
                </a:solidFill>
                <a:effectLst>
                  <a:outerShdw blurRad="63500" dir="3600000" algn="tl" rotWithShape="0">
                    <a:srgbClr val="000000">
                      <a:alpha val="70000"/>
                    </a:srgbClr>
                  </a:outerShdw>
                </a:effectLst>
              </a:rPr>
              <a:t>De </a:t>
            </a:r>
          </a:p>
          <a:p>
            <a:pPr algn="ctr" eaLnBrk="0" hangingPunct="0">
              <a:defRPr/>
            </a:pPr>
            <a:r>
              <a:rPr lang="es-ES_tradnl" sz="2000" dirty="0">
                <a:ln w="18415" cmpd="sng">
                  <a:solidFill>
                    <a:srgbClr val="FFFF00"/>
                  </a:solidFill>
                  <a:prstDash val="solid"/>
                </a:ln>
                <a:solidFill>
                  <a:srgbClr val="FFFF00"/>
                </a:solidFill>
                <a:effectLst>
                  <a:outerShdw blurRad="63500" dir="3600000" algn="tl" rotWithShape="0">
                    <a:srgbClr val="000000">
                      <a:alpha val="70000"/>
                    </a:srgbClr>
                  </a:outerShdw>
                </a:effectLst>
              </a:rPr>
              <a:t>Espermas</a:t>
            </a:r>
          </a:p>
        </p:txBody>
      </p:sp>
      <p:sp>
        <p:nvSpPr>
          <p:cNvPr id="41" name="TextBox 40"/>
          <p:cNvSpPr txBox="1"/>
          <p:nvPr/>
        </p:nvSpPr>
        <p:spPr>
          <a:xfrm>
            <a:off x="7627744" y="3549229"/>
            <a:ext cx="1879114" cy="707886"/>
          </a:xfrm>
          <a:prstGeom prst="rect">
            <a:avLst/>
          </a:prstGeom>
          <a:noFill/>
          <a:effectLst>
            <a:outerShdw blurRad="50800" dist="38100" dir="2700000" algn="tl" rotWithShape="0">
              <a:prstClr val="black">
                <a:alpha val="40000"/>
              </a:prstClr>
            </a:outerShdw>
          </a:effectLst>
        </p:spPr>
        <p:txBody>
          <a:bodyPr>
            <a:spAutoFit/>
          </a:bodyPr>
          <a:lstStyle/>
          <a:p>
            <a:pPr eaLnBrk="0" hangingPunct="0">
              <a:defRPr/>
            </a:pPr>
            <a:r>
              <a:rPr lang="es-ES_tradnl" sz="2000" dirty="0">
                <a:ln w="18415" cmpd="sng">
                  <a:solidFill>
                    <a:srgbClr val="FFFF00"/>
                  </a:solidFill>
                  <a:prstDash val="solid"/>
                </a:ln>
                <a:solidFill>
                  <a:srgbClr val="FFFF00"/>
                </a:solidFill>
                <a:effectLst>
                  <a:outerShdw blurRad="63500" dir="3600000" algn="tl" rotWithShape="0">
                    <a:srgbClr val="000000">
                      <a:alpha val="70000"/>
                    </a:srgbClr>
                  </a:outerShdw>
                </a:effectLst>
              </a:rPr>
              <a:t>Congelando Embriones</a:t>
            </a:r>
          </a:p>
        </p:txBody>
      </p:sp>
      <p:sp>
        <p:nvSpPr>
          <p:cNvPr id="42" name="TextBox 41"/>
          <p:cNvSpPr txBox="1"/>
          <p:nvPr/>
        </p:nvSpPr>
        <p:spPr>
          <a:xfrm>
            <a:off x="861852" y="5234539"/>
            <a:ext cx="1701481" cy="1015663"/>
          </a:xfrm>
          <a:prstGeom prst="rect">
            <a:avLst/>
          </a:prstGeom>
          <a:noFill/>
          <a:effectLst>
            <a:outerShdw blurRad="50800" dist="38100" dir="2700000" algn="tl" rotWithShape="0">
              <a:prstClr val="black">
                <a:alpha val="40000"/>
              </a:prstClr>
            </a:outerShdw>
          </a:effectLst>
        </p:spPr>
        <p:txBody>
          <a:bodyPr>
            <a:spAutoFit/>
          </a:bodyPr>
          <a:lstStyle/>
          <a:p>
            <a:pPr algn="ctr" eaLnBrk="0" hangingPunct="0">
              <a:defRPr/>
            </a:pPr>
            <a:r>
              <a:rPr lang="es-ES_tradnl" sz="2000" dirty="0">
                <a:ln w="18415" cmpd="sng">
                  <a:solidFill>
                    <a:srgbClr val="FFFF00"/>
                  </a:solidFill>
                  <a:prstDash val="solid"/>
                </a:ln>
                <a:solidFill>
                  <a:srgbClr val="FFFF00"/>
                </a:solidFill>
                <a:effectLst>
                  <a:outerShdw blurRad="63500" dir="3600000" algn="tl" rotWithShape="0">
                    <a:srgbClr val="000000">
                      <a:alpha val="70000"/>
                    </a:srgbClr>
                  </a:outerShdw>
                </a:effectLst>
              </a:rPr>
              <a:t>“Reducción” de  Embarazos</a:t>
            </a:r>
          </a:p>
        </p:txBody>
      </p:sp>
      <p:sp>
        <p:nvSpPr>
          <p:cNvPr id="43" name="TextBox 42"/>
          <p:cNvSpPr txBox="1"/>
          <p:nvPr/>
        </p:nvSpPr>
        <p:spPr>
          <a:xfrm>
            <a:off x="6757899" y="5490357"/>
            <a:ext cx="1701481" cy="707886"/>
          </a:xfrm>
          <a:prstGeom prst="rect">
            <a:avLst/>
          </a:prstGeom>
          <a:noFill/>
          <a:effectLst>
            <a:outerShdw blurRad="50800" dist="38100" dir="2700000" algn="tl" rotWithShape="0">
              <a:prstClr val="black">
                <a:alpha val="40000"/>
              </a:prstClr>
            </a:outerShdw>
          </a:effectLst>
        </p:spPr>
        <p:txBody>
          <a:bodyPr>
            <a:spAutoFit/>
          </a:bodyPr>
          <a:lstStyle/>
          <a:p>
            <a:pPr eaLnBrk="0" hangingPunct="0">
              <a:defRPr/>
            </a:pPr>
            <a:r>
              <a:rPr lang="en-US" sz="2000" dirty="0">
                <a:ln w="18415" cmpd="sng">
                  <a:solidFill>
                    <a:srgbClr val="FFFF00"/>
                  </a:solidFill>
                  <a:prstDash val="solid"/>
                </a:ln>
                <a:solidFill>
                  <a:srgbClr val="FFFF00"/>
                </a:solidFill>
                <a:effectLst>
                  <a:outerShdw blurRad="63500" dir="3600000" algn="tl" rotWithShape="0">
                    <a:srgbClr val="000000">
                      <a:alpha val="70000"/>
                    </a:srgbClr>
                  </a:outerShdw>
                </a:effectLst>
              </a:rPr>
              <a:t> </a:t>
            </a:r>
            <a:r>
              <a:rPr lang="es-ES_tradnl" sz="2000" dirty="0">
                <a:ln w="18415" cmpd="sng">
                  <a:solidFill>
                    <a:srgbClr val="FFFF00"/>
                  </a:solidFill>
                  <a:prstDash val="solid"/>
                </a:ln>
                <a:solidFill>
                  <a:srgbClr val="FFFF00"/>
                </a:solidFill>
                <a:effectLst>
                  <a:outerShdw blurRad="63500" dir="3600000" algn="tl" rotWithShape="0">
                    <a:srgbClr val="000000">
                      <a:alpha val="70000"/>
                    </a:srgbClr>
                  </a:outerShdw>
                </a:effectLst>
              </a:rPr>
              <a:t>Madre de alquiler</a:t>
            </a:r>
          </a:p>
        </p:txBody>
      </p:sp>
      <p:sp>
        <p:nvSpPr>
          <p:cNvPr id="44" name="TextBox 43"/>
          <p:cNvSpPr txBox="1"/>
          <p:nvPr/>
        </p:nvSpPr>
        <p:spPr>
          <a:xfrm>
            <a:off x="6532568" y="1507678"/>
            <a:ext cx="2275766" cy="707886"/>
          </a:xfrm>
          <a:prstGeom prst="rect">
            <a:avLst/>
          </a:prstGeom>
          <a:noFill/>
          <a:effectLst>
            <a:outerShdw blurRad="50800" dist="38100" dir="2700000" algn="tl" rotWithShape="0">
              <a:prstClr val="black">
                <a:alpha val="40000"/>
              </a:prstClr>
            </a:outerShdw>
          </a:effectLst>
        </p:spPr>
        <p:txBody>
          <a:bodyPr>
            <a:spAutoFit/>
          </a:bodyPr>
          <a:lstStyle/>
          <a:p>
            <a:pPr algn="r" eaLnBrk="0" hangingPunct="0">
              <a:defRPr/>
            </a:pPr>
            <a:r>
              <a:rPr lang="es-ES_tradnl" sz="2000" dirty="0">
                <a:ln w="18415" cmpd="sng">
                  <a:solidFill>
                    <a:srgbClr val="FFFF00"/>
                  </a:solidFill>
                  <a:prstDash val="solid"/>
                </a:ln>
                <a:solidFill>
                  <a:srgbClr val="FFFF00"/>
                </a:solidFill>
                <a:effectLst>
                  <a:outerShdw blurRad="63500" dir="3600000" algn="tl" rotWithShape="0">
                    <a:srgbClr val="000000">
                      <a:alpha val="70000"/>
                    </a:srgbClr>
                  </a:outerShdw>
                </a:effectLst>
              </a:rPr>
              <a:t>Clasificación de  Embriones</a:t>
            </a:r>
          </a:p>
        </p:txBody>
      </p:sp>
      <p:sp>
        <p:nvSpPr>
          <p:cNvPr id="45" name="TextBox 44"/>
          <p:cNvSpPr txBox="1"/>
          <p:nvPr/>
        </p:nvSpPr>
        <p:spPr>
          <a:xfrm>
            <a:off x="7431315" y="2672049"/>
            <a:ext cx="1944914" cy="707886"/>
          </a:xfrm>
          <a:prstGeom prst="rect">
            <a:avLst/>
          </a:prstGeom>
          <a:noFill/>
          <a:effectLst>
            <a:outerShdw blurRad="50800" dist="38100" dir="2700000" algn="tl" rotWithShape="0">
              <a:prstClr val="black">
                <a:alpha val="40000"/>
              </a:prstClr>
            </a:outerShdw>
          </a:effectLst>
        </p:spPr>
        <p:txBody>
          <a:bodyPr>
            <a:spAutoFit/>
          </a:bodyPr>
          <a:lstStyle/>
          <a:p>
            <a:pPr eaLnBrk="0" hangingPunct="0">
              <a:defRPr/>
            </a:pPr>
            <a:r>
              <a:rPr lang="en-US" sz="2000" dirty="0">
                <a:ln w="18415" cmpd="sng">
                  <a:solidFill>
                    <a:srgbClr val="FFFF00"/>
                  </a:solidFill>
                  <a:prstDash val="solid"/>
                </a:ln>
                <a:solidFill>
                  <a:srgbClr val="FFFF00"/>
                </a:solidFill>
                <a:effectLst>
                  <a:outerShdw blurRad="63500" dir="3600000" algn="tl" rotWithShape="0">
                    <a:srgbClr val="000000">
                      <a:alpha val="70000"/>
                    </a:srgbClr>
                  </a:outerShdw>
                </a:effectLst>
              </a:rPr>
              <a:t>Destruccion de </a:t>
            </a:r>
            <a:r>
              <a:rPr lang="es-ES_tradnl" sz="2000" dirty="0">
                <a:ln w="18415" cmpd="sng">
                  <a:solidFill>
                    <a:srgbClr val="FFFF00"/>
                  </a:solidFill>
                  <a:prstDash val="solid"/>
                </a:ln>
                <a:solidFill>
                  <a:srgbClr val="FFFF00"/>
                </a:solidFill>
                <a:effectLst>
                  <a:outerShdw blurRad="63500" dir="3600000" algn="tl" rotWithShape="0">
                    <a:srgbClr val="000000">
                      <a:alpha val="70000"/>
                    </a:srgbClr>
                  </a:outerShdw>
                </a:effectLst>
              </a:rPr>
              <a:t>Embriones</a:t>
            </a:r>
          </a:p>
        </p:txBody>
      </p:sp>
      <p:sp>
        <p:nvSpPr>
          <p:cNvPr id="23" name="TextBox 22"/>
          <p:cNvSpPr txBox="1"/>
          <p:nvPr/>
        </p:nvSpPr>
        <p:spPr>
          <a:xfrm>
            <a:off x="171241" y="388709"/>
            <a:ext cx="3333959" cy="584775"/>
          </a:xfrm>
          <a:prstGeom prst="rect">
            <a:avLst/>
          </a:prstGeom>
          <a:noFill/>
        </p:spPr>
        <p:txBody>
          <a:bodyPr>
            <a:spAutoFit/>
          </a:bodyPr>
          <a:lstStyle/>
          <a:p>
            <a:pPr eaLnBrk="0" hangingPunct="0">
              <a:defRPr/>
            </a:pPr>
            <a:r>
              <a:rPr lang="es-ES_tradn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Book Antiqua" pitchFamily="18" charset="0"/>
              </a:rPr>
              <a:t>¿Es esto Posible</a:t>
            </a:r>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Book Antiqua" pitchFamily="18" charset="0"/>
              </a:rPr>
              <a:t>?</a:t>
            </a:r>
          </a:p>
        </p:txBody>
      </p:sp>
      <p:sp>
        <p:nvSpPr>
          <p:cNvPr id="24" name="Donut 23"/>
          <p:cNvSpPr/>
          <p:nvPr/>
        </p:nvSpPr>
        <p:spPr>
          <a:xfrm>
            <a:off x="1428750" y="1085850"/>
            <a:ext cx="6286500" cy="5772150"/>
          </a:xfrm>
          <a:prstGeom prst="donut">
            <a:avLst>
              <a:gd name="adj" fmla="val 1378"/>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path path="circle">
              <a:fillToRect t="100000" r="100000"/>
            </a:path>
            <a:tileRect l="-100000" b="-100000"/>
          </a:gra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algn="ctr" eaLnBrk="0" hangingPunct="0">
              <a:defRPr/>
            </a:pPr>
            <a:endParaRPr lang="en-US"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25" name="Rectangle 24"/>
          <p:cNvSpPr/>
          <p:nvPr/>
        </p:nvSpPr>
        <p:spPr>
          <a:xfrm rot="18596122">
            <a:off x="749646" y="1451687"/>
            <a:ext cx="4670533" cy="3169843"/>
          </a:xfrm>
          <a:prstGeom prst="rect">
            <a:avLst/>
          </a:prstGeom>
          <a:noFill/>
        </p:spPr>
        <p:txBody>
          <a:bodyPr spcFirstLastPara="1" wrap="none">
            <a:prstTxWarp prst="textArchUp">
              <a:avLst>
                <a:gd name="adj" fmla="val 11953755"/>
              </a:avLst>
            </a:prstTxWarp>
            <a:spAutoFit/>
            <a:scene3d>
              <a:camera prst="orthographicFront"/>
              <a:lightRig rig="soft" dir="t">
                <a:rot lat="0" lon="0" rev="10800000"/>
              </a:lightRig>
            </a:scene3d>
            <a:sp3d>
              <a:bevelT w="27940" h="12700"/>
              <a:contourClr>
                <a:srgbClr val="DDDDDD"/>
              </a:contourClr>
            </a:sp3d>
          </a:bodyPr>
          <a:lstStyle/>
          <a:p>
            <a:pPr algn="ctr" eaLnBrk="0" hangingPunct="0">
              <a:defRPr/>
            </a:pPr>
            <a:r>
              <a:rPr lang="en-US" sz="3600" b="1" spc="150" dirty="0">
                <a:ln w="11430"/>
                <a:solidFill>
                  <a:srgbClr val="FFFF00"/>
                </a:solidFill>
                <a:effectLst>
                  <a:glow rad="101600">
                    <a:schemeClr val="accent6">
                      <a:satMod val="175000"/>
                      <a:alpha val="40000"/>
                    </a:schemeClr>
                  </a:glow>
                  <a:outerShdw blurRad="25400" algn="tl" rotWithShape="0">
                    <a:srgbClr val="000000">
                      <a:alpha val="43000"/>
                    </a:srgbClr>
                  </a:outerShdw>
                </a:effectLst>
              </a:rPr>
              <a:t>Sacramental</a:t>
            </a:r>
          </a:p>
        </p:txBody>
      </p:sp>
      <p:sp>
        <p:nvSpPr>
          <p:cNvPr id="26" name="Rectangle 25"/>
          <p:cNvSpPr/>
          <p:nvPr/>
        </p:nvSpPr>
        <p:spPr>
          <a:xfrm rot="18426191">
            <a:off x="3424634" y="2998419"/>
            <a:ext cx="5178176" cy="3608122"/>
          </a:xfrm>
          <a:prstGeom prst="rect">
            <a:avLst/>
          </a:prstGeom>
          <a:noFill/>
        </p:spPr>
        <p:txBody>
          <a:bodyPr spcFirstLastPara="1" wrap="none">
            <a:prstTxWarp prst="textArchDown">
              <a:avLst/>
            </a:prstTxWarp>
            <a:spAutoFit/>
          </a:bodyPr>
          <a:lstStyle/>
          <a:p>
            <a:pPr algn="ctr" eaLnBrk="0" hangingPunct="0">
              <a:defRPr/>
            </a:pPr>
            <a:r>
              <a:rPr lang="en-US" sz="3600" b="1" dirty="0">
                <a:ln w="18415" cmpd="sng">
                  <a:noFill/>
                  <a:prstDash val="solid"/>
                </a:ln>
                <a:solidFill>
                  <a:srgbClr val="FFFF00"/>
                </a:solidFill>
                <a:effectLst>
                  <a:glow rad="101600">
                    <a:schemeClr val="accent6">
                      <a:satMod val="175000"/>
                      <a:alpha val="40000"/>
                    </a:schemeClr>
                  </a:glow>
                  <a:outerShdw blurRad="63500" dir="3600000" algn="tl" rotWithShape="0">
                    <a:srgbClr val="000000">
                      <a:alpha val="70000"/>
                    </a:srgbClr>
                  </a:outerShdw>
                </a:effectLst>
              </a:rPr>
              <a:t>Gracia de Dios</a:t>
            </a:r>
          </a:p>
        </p:txBody>
      </p:sp>
      <p:sp>
        <p:nvSpPr>
          <p:cNvPr id="27" name="TextBox 26"/>
          <p:cNvSpPr txBox="1"/>
          <p:nvPr/>
        </p:nvSpPr>
        <p:spPr>
          <a:xfrm rot="21361076">
            <a:off x="3081259" y="40692"/>
            <a:ext cx="2213260" cy="1015663"/>
          </a:xfrm>
          <a:prstGeom prst="rect">
            <a:avLst/>
          </a:prstGeom>
          <a:noFill/>
          <a:effectLst>
            <a:outerShdw blurRad="76200" dist="12700" dir="2700000" sy="-23000" kx="-800400" algn="bl" rotWithShape="0">
              <a:prstClr val="black">
                <a:alpha val="20000"/>
              </a:prstClr>
            </a:outerShdw>
          </a:effectLst>
          <a:scene3d>
            <a:camera prst="perspectiveLeft"/>
            <a:lightRig rig="threePt" dir="t"/>
          </a:scene3d>
        </p:spPr>
        <p:txBody>
          <a:bodyPr>
            <a:spAutoFit/>
          </a:bodyPr>
          <a:lstStyle/>
          <a:p>
            <a:pPr algn="ctr" eaLnBrk="0" hangingPunct="0">
              <a:defRPr/>
            </a:pPr>
            <a:r>
              <a:rPr lang="en-US" sz="6000" dirty="0">
                <a:ln w="18415" cmpd="sng">
                  <a:solidFill>
                    <a:srgbClr val="E2D700"/>
                  </a:solidFill>
                  <a:prstDash val="solid"/>
                </a:ln>
                <a:solidFill>
                  <a:srgbClr val="E2D700"/>
                </a:solidFill>
                <a:effectLst>
                  <a:outerShdw blurRad="127000" dist="127000" dir="2700000" algn="tl" rotWithShape="0">
                    <a:prstClr val="black">
                      <a:alpha val="40000"/>
                    </a:prstClr>
                  </a:outerShdw>
                </a:effectLst>
                <a:latin typeface="Calligraph421 BT" pitchFamily="66" charset="0"/>
              </a:rPr>
              <a:t> ¡Si!</a:t>
            </a:r>
          </a:p>
        </p:txBody>
      </p:sp>
    </p:spTree>
  </p:cSld>
  <p:clrMapOvr>
    <a:masterClrMapping/>
  </p:clrMapOvr>
  <p:transition spd="slow" advClick="0" advTm="6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par>
                                <p:cTn id="10" presetID="10" presetClass="exit" presetSubtype="0" fill="hold" nodeType="withEffect">
                                  <p:stCondLst>
                                    <p:cond delay="0"/>
                                  </p:stCondLst>
                                  <p:childTnLst>
                                    <p:animEffect transition="out" filter="fade">
                                      <p:cBhvr>
                                        <p:cTn id="11" dur="500"/>
                                        <p:tgtEl>
                                          <p:spTgt spid="39"/>
                                        </p:tgtEl>
                                      </p:cBhvr>
                                    </p:animEffect>
                                    <p:set>
                                      <p:cBhvr>
                                        <p:cTn id="12" dur="1" fill="hold">
                                          <p:stCondLst>
                                            <p:cond delay="499"/>
                                          </p:stCondLst>
                                        </p:cTn>
                                        <p:tgtEl>
                                          <p:spTgt spid="39"/>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40"/>
                                        </p:tgtEl>
                                      </p:cBhvr>
                                    </p:animEffect>
                                    <p:set>
                                      <p:cBhvr>
                                        <p:cTn id="15" dur="1" fill="hold">
                                          <p:stCondLst>
                                            <p:cond delay="499"/>
                                          </p:stCondLst>
                                        </p:cTn>
                                        <p:tgtEl>
                                          <p:spTgt spid="40"/>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42"/>
                                        </p:tgtEl>
                                      </p:cBhvr>
                                    </p:animEffect>
                                    <p:set>
                                      <p:cBhvr>
                                        <p:cTn id="18" dur="1" fill="hold">
                                          <p:stCondLst>
                                            <p:cond delay="499"/>
                                          </p:stCondLst>
                                        </p:cTn>
                                        <p:tgtEl>
                                          <p:spTgt spid="42"/>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43"/>
                                        </p:tgtEl>
                                      </p:cBhvr>
                                    </p:animEffect>
                                    <p:set>
                                      <p:cBhvr>
                                        <p:cTn id="21" dur="1" fill="hold">
                                          <p:stCondLst>
                                            <p:cond delay="499"/>
                                          </p:stCondLst>
                                        </p:cTn>
                                        <p:tgtEl>
                                          <p:spTgt spid="43"/>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41"/>
                                        </p:tgtEl>
                                      </p:cBhvr>
                                    </p:animEffect>
                                    <p:set>
                                      <p:cBhvr>
                                        <p:cTn id="24" dur="1" fill="hold">
                                          <p:stCondLst>
                                            <p:cond delay="499"/>
                                          </p:stCondLst>
                                        </p:cTn>
                                        <p:tgtEl>
                                          <p:spTgt spid="41"/>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45"/>
                                        </p:tgtEl>
                                      </p:cBhvr>
                                    </p:animEffect>
                                    <p:set>
                                      <p:cBhvr>
                                        <p:cTn id="27" dur="1" fill="hold">
                                          <p:stCondLst>
                                            <p:cond delay="499"/>
                                          </p:stCondLst>
                                        </p:cTn>
                                        <p:tgtEl>
                                          <p:spTgt spid="45"/>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44"/>
                                        </p:tgtEl>
                                      </p:cBhvr>
                                    </p:animEffect>
                                    <p:set>
                                      <p:cBhvr>
                                        <p:cTn id="30" dur="1" fill="hold">
                                          <p:stCondLst>
                                            <p:cond delay="499"/>
                                          </p:stCondLst>
                                        </p:cTn>
                                        <p:tgtEl>
                                          <p:spTgt spid="44"/>
                                        </p:tgtEl>
                                        <p:attrNameLst>
                                          <p:attrName>style.visibility</p:attrName>
                                        </p:attrNameLst>
                                      </p:cBhvr>
                                      <p:to>
                                        <p:strVal val="hidden"/>
                                      </p:to>
                                    </p:set>
                                  </p:childTnLst>
                                </p:cTn>
                              </p:par>
                              <p:par>
                                <p:cTn id="31" presetID="10" presetClass="exit" presetSubtype="0" fill="hold" grpId="0" nodeType="withEffect">
                                  <p:stCondLst>
                                    <p:cond delay="0"/>
                                  </p:stCondLst>
                                  <p:childTnLst>
                                    <p:animEffect transition="out" filter="fade">
                                      <p:cBhvr>
                                        <p:cTn id="32" dur="500"/>
                                        <p:tgtEl>
                                          <p:spTgt spid="34"/>
                                        </p:tgtEl>
                                      </p:cBhvr>
                                    </p:animEffect>
                                    <p:set>
                                      <p:cBhvr>
                                        <p:cTn id="33" dur="1" fill="hold">
                                          <p:stCondLst>
                                            <p:cond delay="499"/>
                                          </p:stCondLst>
                                        </p:cTn>
                                        <p:tgtEl>
                                          <p:spTgt spid="34"/>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37"/>
                                        </p:tgtEl>
                                      </p:cBhvr>
                                    </p:animEffect>
                                    <p:set>
                                      <p:cBhvr>
                                        <p:cTn id="36" dur="1" fill="hold">
                                          <p:stCondLst>
                                            <p:cond delay="499"/>
                                          </p:stCondLst>
                                        </p:cTn>
                                        <p:tgtEl>
                                          <p:spTgt spid="37"/>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35"/>
                                        </p:tgtEl>
                                      </p:cBhvr>
                                    </p:animEffect>
                                    <p:set>
                                      <p:cBhvr>
                                        <p:cTn id="39" dur="1" fill="hold">
                                          <p:stCondLst>
                                            <p:cond delay="499"/>
                                          </p:stCondLst>
                                        </p:cTn>
                                        <p:tgtEl>
                                          <p:spTgt spid="35"/>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36"/>
                                        </p:tgtEl>
                                      </p:cBhvr>
                                    </p:animEffect>
                                    <p:set>
                                      <p:cBhvr>
                                        <p:cTn id="42" dur="1" fill="hold">
                                          <p:stCondLst>
                                            <p:cond delay="499"/>
                                          </p:stCondLst>
                                        </p:cTn>
                                        <p:tgtEl>
                                          <p:spTgt spid="36"/>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38"/>
                                        </p:tgtEl>
                                      </p:cBhvr>
                                    </p:animEffect>
                                    <p:set>
                                      <p:cBhvr>
                                        <p:cTn id="45" dur="1" fill="hold">
                                          <p:stCondLst>
                                            <p:cond delay="499"/>
                                          </p:stCondLst>
                                        </p:cTn>
                                        <p:tgtEl>
                                          <p:spTgt spid="38"/>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50" presetClass="entr" presetSubtype="0" decel="100000" fill="hold" nodeType="clickEffect">
                                  <p:stCondLst>
                                    <p:cond delay="0"/>
                                  </p:stCondLst>
                                  <p:childTnLst>
                                    <p:set>
                                      <p:cBhvr>
                                        <p:cTn id="49" dur="1" fill="hold">
                                          <p:stCondLst>
                                            <p:cond delay="0"/>
                                          </p:stCondLst>
                                        </p:cTn>
                                        <p:tgtEl>
                                          <p:spTgt spid="27"/>
                                        </p:tgtEl>
                                        <p:attrNameLst>
                                          <p:attrName>style.visibility</p:attrName>
                                        </p:attrNameLst>
                                      </p:cBhvr>
                                      <p:to>
                                        <p:strVal val="visible"/>
                                      </p:to>
                                    </p:set>
                                    <p:anim calcmode="lin" valueType="num">
                                      <p:cBhvr>
                                        <p:cTn id="50" dur="1000" fill="hold"/>
                                        <p:tgtEl>
                                          <p:spTgt spid="27"/>
                                        </p:tgtEl>
                                        <p:attrNameLst>
                                          <p:attrName>ppt_w</p:attrName>
                                        </p:attrNameLst>
                                      </p:cBhvr>
                                      <p:tavLst>
                                        <p:tav tm="0">
                                          <p:val>
                                            <p:strVal val="#ppt_w+.3"/>
                                          </p:val>
                                        </p:tav>
                                        <p:tav tm="100000">
                                          <p:val>
                                            <p:strVal val="#ppt_w"/>
                                          </p:val>
                                        </p:tav>
                                      </p:tavLst>
                                    </p:anim>
                                    <p:anim calcmode="lin" valueType="num">
                                      <p:cBhvr>
                                        <p:cTn id="51" dur="1000" fill="hold"/>
                                        <p:tgtEl>
                                          <p:spTgt spid="27"/>
                                        </p:tgtEl>
                                        <p:attrNameLst>
                                          <p:attrName>ppt_h</p:attrName>
                                        </p:attrNameLst>
                                      </p:cBhvr>
                                      <p:tavLst>
                                        <p:tav tm="0">
                                          <p:val>
                                            <p:strVal val="#ppt_h"/>
                                          </p:val>
                                        </p:tav>
                                        <p:tav tm="100000">
                                          <p:val>
                                            <p:strVal val="#ppt_h"/>
                                          </p:val>
                                        </p:tav>
                                      </p:tavLst>
                                    </p:anim>
                                    <p:animEffect transition="in" filter="fade">
                                      <p:cBhvr>
                                        <p:cTn id="52" dur="1000"/>
                                        <p:tgtEl>
                                          <p:spTgt spid="27"/>
                                        </p:tgtEl>
                                      </p:cBhvr>
                                    </p:animEffect>
                                  </p:childTnLst>
                                </p:cTn>
                              </p:par>
                            </p:childTnLst>
                          </p:cTn>
                        </p:par>
                        <p:par>
                          <p:cTn id="53" fill="hold">
                            <p:stCondLst>
                              <p:cond delay="1000"/>
                            </p:stCondLst>
                            <p:childTnLst>
                              <p:par>
                                <p:cTn id="54" presetID="47" presetClass="entr" presetSubtype="0" fill="hold" nodeType="after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1000"/>
                                        <p:tgtEl>
                                          <p:spTgt spid="25"/>
                                        </p:tgtEl>
                                      </p:cBhvr>
                                    </p:animEffect>
                                    <p:anim calcmode="lin" valueType="num">
                                      <p:cBhvr>
                                        <p:cTn id="57" dur="1000" fill="hold"/>
                                        <p:tgtEl>
                                          <p:spTgt spid="25"/>
                                        </p:tgtEl>
                                        <p:attrNameLst>
                                          <p:attrName>ppt_x</p:attrName>
                                        </p:attrNameLst>
                                      </p:cBhvr>
                                      <p:tavLst>
                                        <p:tav tm="0">
                                          <p:val>
                                            <p:strVal val="#ppt_x"/>
                                          </p:val>
                                        </p:tav>
                                        <p:tav tm="100000">
                                          <p:val>
                                            <p:strVal val="#ppt_x"/>
                                          </p:val>
                                        </p:tav>
                                      </p:tavLst>
                                    </p:anim>
                                    <p:anim calcmode="lin" valueType="num">
                                      <p:cBhvr>
                                        <p:cTn id="58" dur="1000" fill="hold"/>
                                        <p:tgtEl>
                                          <p:spTgt spid="25"/>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1000"/>
                                        <p:tgtEl>
                                          <p:spTgt spid="26"/>
                                        </p:tgtEl>
                                      </p:cBhvr>
                                    </p:animEffect>
                                    <p:anim calcmode="lin" valueType="num">
                                      <p:cBhvr>
                                        <p:cTn id="62" dur="1000" fill="hold"/>
                                        <p:tgtEl>
                                          <p:spTgt spid="26"/>
                                        </p:tgtEl>
                                        <p:attrNameLst>
                                          <p:attrName>ppt_x</p:attrName>
                                        </p:attrNameLst>
                                      </p:cBhvr>
                                      <p:tavLst>
                                        <p:tav tm="0">
                                          <p:val>
                                            <p:strVal val="#ppt_x"/>
                                          </p:val>
                                        </p:tav>
                                        <p:tav tm="100000">
                                          <p:val>
                                            <p:strVal val="#ppt_x"/>
                                          </p:val>
                                        </p:tav>
                                      </p:tavLst>
                                    </p:anim>
                                    <p:anim calcmode="lin" valueType="num">
                                      <p:cBhvr>
                                        <p:cTn id="63" dur="1000" fill="hold"/>
                                        <p:tgtEl>
                                          <p:spTgt spid="26"/>
                                        </p:tgtEl>
                                        <p:attrNameLst>
                                          <p:attrName>ppt_y</p:attrName>
                                        </p:attrNameLst>
                                      </p:cBhvr>
                                      <p:tavLst>
                                        <p:tav tm="0">
                                          <p:val>
                                            <p:strVal val="#ppt_y+.1"/>
                                          </p:val>
                                        </p:tav>
                                        <p:tav tm="100000">
                                          <p:val>
                                            <p:strVal val="#ppt_y"/>
                                          </p:val>
                                        </p:tav>
                                      </p:tavLst>
                                    </p:anim>
                                  </p:childTnLst>
                                </p:cTn>
                              </p:par>
                              <p:par>
                                <p:cTn id="64" presetID="10" presetClass="entr" presetSubtype="0" fill="hold" nodeType="with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fade">
                                      <p:cBhvr>
                                        <p:cTn id="66"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AutoShape 9"/>
          <p:cNvSpPr>
            <a:spLocks noChangeAspect="1" noChangeArrowheads="1" noTextEdit="1"/>
          </p:cNvSpPr>
          <p:nvPr/>
        </p:nvSpPr>
        <p:spPr bwMode="auto">
          <a:xfrm>
            <a:off x="0" y="0"/>
            <a:ext cx="9144000" cy="6858000"/>
          </a:xfrm>
          <a:prstGeom prst="rect">
            <a:avLst/>
          </a:prstGeom>
          <a:noFill/>
          <a:ln w="9525">
            <a:noFill/>
            <a:miter lim="800000"/>
            <a:headEnd/>
            <a:tailEnd/>
          </a:ln>
        </p:spPr>
        <p:txBody>
          <a:bodyPr/>
          <a:lstStyle/>
          <a:p>
            <a:endParaRPr lang="es-ES_tradnl" dirty="0"/>
          </a:p>
        </p:txBody>
      </p:sp>
      <p:sp>
        <p:nvSpPr>
          <p:cNvPr id="11409" name="Text Box 145"/>
          <p:cNvSpPr txBox="1">
            <a:spLocks noChangeArrowheads="1"/>
          </p:cNvSpPr>
          <p:nvPr/>
        </p:nvSpPr>
        <p:spPr bwMode="auto">
          <a:xfrm>
            <a:off x="609600" y="5122131"/>
            <a:ext cx="7924800" cy="1077218"/>
          </a:xfrm>
          <a:prstGeom prst="rect">
            <a:avLst/>
          </a:prstGeom>
          <a:noFill/>
          <a:ln w="9525">
            <a:noFill/>
            <a:miter lim="800000"/>
            <a:headEnd/>
            <a:tailEnd/>
          </a:ln>
          <a:effectLst/>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hangingPunct="0">
              <a:spcBef>
                <a:spcPct val="50000"/>
              </a:spcBef>
              <a:defRPr/>
            </a:pPr>
            <a:r>
              <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j-lt"/>
                <a:ea typeface="+mj-ea"/>
                <a:cs typeface="+mj-cs"/>
              </a:rPr>
              <a:t>Oficina de </a:t>
            </a:r>
            <a:r>
              <a:rPr lang="en-US" sz="3200" b="1" dirty="0">
                <a:ln w="11430"/>
                <a:solidFill>
                  <a:srgbClr val="FFC000"/>
                </a:solidFill>
                <a:effectLst>
                  <a:outerShdw blurRad="50800" dist="39000" dir="5460000" algn="tl">
                    <a:srgbClr val="000000">
                      <a:alpha val="38000"/>
                    </a:srgbClr>
                  </a:outerShdw>
                </a:effectLst>
                <a:latin typeface="+mj-lt"/>
                <a:ea typeface="+mj-ea"/>
                <a:cs typeface="+mj-cs"/>
              </a:rPr>
              <a:t>Planificaci</a:t>
            </a:r>
            <a:r>
              <a:rPr lang="es-ES_tradnl" sz="3200" b="1" dirty="0">
                <a:solidFill>
                  <a:srgbClr val="FFC000"/>
                </a:solidFill>
              </a:rPr>
              <a:t>ó</a:t>
            </a:r>
            <a:r>
              <a:rPr lang="en-US" sz="3200" b="1" dirty="0">
                <a:ln w="11430"/>
                <a:solidFill>
                  <a:srgbClr val="FFC000"/>
                </a:solidFill>
                <a:effectLst>
                  <a:outerShdw blurRad="50800" dist="39000" dir="5460000" algn="tl">
                    <a:srgbClr val="000000">
                      <a:alpha val="38000"/>
                    </a:srgbClr>
                  </a:outerShdw>
                </a:effectLst>
                <a:latin typeface="+mj-lt"/>
                <a:ea typeface="+mj-ea"/>
                <a:cs typeface="+mj-cs"/>
              </a:rPr>
              <a:t>n</a:t>
            </a:r>
            <a:r>
              <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j-lt"/>
                <a:ea typeface="+mj-ea"/>
                <a:cs typeface="+mj-cs"/>
              </a:rPr>
              <a:t> Natural de la Familia</a:t>
            </a:r>
          </a:p>
        </p:txBody>
      </p:sp>
      <p:sp>
        <p:nvSpPr>
          <p:cNvPr id="11410" name="Text Box 146"/>
          <p:cNvSpPr txBox="1">
            <a:spLocks noChangeArrowheads="1"/>
          </p:cNvSpPr>
          <p:nvPr/>
        </p:nvSpPr>
        <p:spPr bwMode="auto">
          <a:xfrm>
            <a:off x="1085850" y="277813"/>
            <a:ext cx="6972300" cy="723275"/>
          </a:xfrm>
          <a:prstGeom prst="rect">
            <a:avLst/>
          </a:prstGeom>
          <a:noFill/>
          <a:ln w="9525">
            <a:noFill/>
            <a:miter lim="800000"/>
            <a:headEnd/>
            <a:tailEnd/>
          </a:ln>
          <a:effectLst/>
        </p:spPr>
        <p:txBody>
          <a:bodyPr>
            <a:spAutoFit/>
            <a:scene3d>
              <a:camera prst="orthographicFront"/>
              <a:lightRig rig="threePt" dir="t"/>
            </a:scene3d>
            <a:sp3d extrusionH="57150" prstMaterial="softEdge">
              <a:bevelT w="38100" h="38100"/>
              <a:bevelB w="38100" h="38100"/>
            </a:sp3d>
          </a:bodyPr>
          <a:lstStyle/>
          <a:p>
            <a:pPr algn="ctr" eaLnBrk="0" hangingPunct="0">
              <a:spcBef>
                <a:spcPct val="50000"/>
              </a:spcBef>
              <a:defRPr/>
            </a:pPr>
            <a:r>
              <a:rPr lang="en-US" sz="4100" b="1" dirty="0">
                <a:ln w="6350">
                  <a:noFill/>
                </a:ln>
                <a:solidFill>
                  <a:srgbClr val="FFFF00"/>
                </a:solidFill>
                <a:effectLst>
                  <a:outerShdw blurRad="114300" dist="101600" dir="2700000" algn="tl" rotWithShape="0">
                    <a:srgbClr val="000000">
                      <a:alpha val="40000"/>
                    </a:srgbClr>
                  </a:outerShdw>
                </a:effectLst>
                <a:latin typeface="+mj-lt"/>
                <a:ea typeface="+mj-ea"/>
                <a:cs typeface="+mj-cs"/>
              </a:rPr>
              <a:t>Diocésis de Phoenix</a:t>
            </a:r>
          </a:p>
        </p:txBody>
      </p:sp>
      <p:pic>
        <p:nvPicPr>
          <p:cNvPr id="7175" name="Picture 160" descr="logocirclenfp"/>
          <p:cNvPicPr>
            <a:picLocks noChangeAspect="1" noChangeArrowheads="1"/>
          </p:cNvPicPr>
          <p:nvPr/>
        </p:nvPicPr>
        <p:blipFill>
          <a:blip r:embed="rId3" cstate="print"/>
          <a:srcRect l="10605" t="9714" r="9996" b="10559"/>
          <a:stretch>
            <a:fillRect/>
          </a:stretch>
        </p:blipFill>
        <p:spPr bwMode="auto">
          <a:xfrm>
            <a:off x="2797673" y="1268154"/>
            <a:ext cx="3584270" cy="3599098"/>
          </a:xfrm>
          <a:prstGeom prst="ellipse">
            <a:avLst/>
          </a:prstGeom>
          <a:ln w="63500" cap="rnd">
            <a:solidFill>
              <a:srgbClr val="333333"/>
            </a:solidFill>
          </a:ln>
          <a:effectLst>
            <a:glow rad="228600">
              <a:schemeClr val="accent3">
                <a:satMod val="175000"/>
                <a:alpha val="40000"/>
              </a:schemeClr>
            </a:glow>
            <a:outerShdw blurRad="152400" dist="317500" dir="5400000" sx="90000" sy="-19000" rotWithShape="0">
              <a:prstClr val="black">
                <a:alpha val="15000"/>
              </a:prst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descr="Diocese_of_Phoenix_Shield.jpg"/>
          <p:cNvPicPr>
            <a:picLocks noChangeAspect="1"/>
          </p:cNvPicPr>
          <p:nvPr/>
        </p:nvPicPr>
        <p:blipFill>
          <a:blip r:embed="rId4">
            <a:clrChange>
              <a:clrFrom>
                <a:srgbClr val="FFFFFF"/>
              </a:clrFrom>
              <a:clrTo>
                <a:srgbClr val="FFFFFF">
                  <a:alpha val="0"/>
                </a:srgbClr>
              </a:clrTo>
            </a:clrChange>
          </a:blip>
          <a:stretch>
            <a:fillRect/>
          </a:stretch>
        </p:blipFill>
        <p:spPr>
          <a:xfrm>
            <a:off x="204788" y="271463"/>
            <a:ext cx="1574800" cy="2200275"/>
          </a:xfrm>
          <a:prstGeom prst="rect">
            <a:avLst/>
          </a:prstGeom>
          <a:ln>
            <a:noFill/>
          </a:ln>
          <a:effectLst>
            <a:outerShdw blurRad="292100" dist="139700" dir="2700000" algn="tl" rotWithShape="0">
              <a:srgbClr val="333333">
                <a:alpha val="65000"/>
              </a:srgbClr>
            </a:outerShdw>
          </a:effectLst>
        </p:spPr>
      </p:pic>
      <p:sp>
        <p:nvSpPr>
          <p:cNvPr id="7" name="Text Box 55"/>
          <p:cNvSpPr txBox="1">
            <a:spLocks noChangeArrowheads="1"/>
          </p:cNvSpPr>
          <p:nvPr/>
        </p:nvSpPr>
        <p:spPr bwMode="auto">
          <a:xfrm>
            <a:off x="1438092" y="6164834"/>
            <a:ext cx="6291262" cy="307777"/>
          </a:xfrm>
          <a:prstGeom prst="rect">
            <a:avLst/>
          </a:prstGeom>
          <a:noFill/>
          <a:ln w="9525">
            <a:noFill/>
            <a:miter lim="800000"/>
            <a:headEnd/>
            <a:tailEnd/>
          </a:ln>
        </p:spPr>
        <p:txBody>
          <a:bodyPr>
            <a:spAutoFit/>
          </a:bodyPr>
          <a:lstStyle/>
          <a:p>
            <a:pPr algn="ctr" eaLnBrk="0" hangingPunct="0">
              <a:spcBef>
                <a:spcPct val="50000"/>
              </a:spcBef>
              <a:defRPr/>
            </a:pPr>
            <a:r>
              <a:rPr lang="en-US" sz="1400" i="1" dirty="0">
                <a:ln w="12700" cmpd="sng">
                  <a:solidFill>
                    <a:srgbClr val="E2D700"/>
                  </a:solidFill>
                  <a:prstDash val="solid"/>
                </a:ln>
                <a:solidFill>
                  <a:srgbClr val="FFFFFF"/>
                </a:solidFill>
                <a:effectLst>
                  <a:outerShdw blurRad="88900" dist="88900" dir="2700000" algn="tl" rotWithShape="0">
                    <a:prstClr val="black">
                      <a:alpha val="40000"/>
                    </a:prstClr>
                  </a:outerShdw>
                </a:effectLst>
                <a:latin typeface="Century Gothic" pitchFamily="34" charset="0"/>
              </a:rPr>
              <a:t>Parte de la Oficina de Matrimonio y Respeto a la Vida</a:t>
            </a:r>
          </a:p>
        </p:txBody>
      </p:sp>
    </p:spTree>
  </p:cSld>
  <p:clrMapOvr>
    <a:masterClrMapping/>
  </p:clrMapOvr>
  <p:transition spd="slow" advClick="0" advTm="6000">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Rot="1" noChangeArrowheads="1"/>
          </p:cNvSpPr>
          <p:nvPr>
            <p:ph type="title"/>
          </p:nvPr>
        </p:nvSpPr>
        <p:spPr>
          <a:xfrm>
            <a:off x="457200" y="-138896"/>
            <a:ext cx="8229600" cy="1143000"/>
          </a:xfrm>
        </p:spPr>
        <p:txBody>
          <a:bodyPr/>
          <a:lstStyle/>
          <a:p>
            <a:pPr eaLnBrk="1" fontAlgn="auto" hangingPunct="1">
              <a:spcAft>
                <a:spcPts val="0"/>
              </a:spcAft>
              <a:defRPr/>
            </a:pPr>
            <a:r>
              <a:rPr lang="es-ES_tradnl" dirty="0">
                <a:solidFill>
                  <a:schemeClr val="hlink"/>
                </a:solidFill>
              </a:rPr>
              <a:t>Siempre una Bendición</a:t>
            </a:r>
          </a:p>
        </p:txBody>
      </p:sp>
      <p:pic>
        <p:nvPicPr>
          <p:cNvPr id="180238" name="Picture 14" descr="MPj04095160000[1]"/>
          <p:cNvPicPr>
            <a:picLocks noChangeAspect="1" noChangeArrowheads="1"/>
          </p:cNvPicPr>
          <p:nvPr/>
        </p:nvPicPr>
        <p:blipFill>
          <a:blip r:embed="rId3" cstate="print"/>
          <a:srcRect/>
          <a:stretch>
            <a:fillRect/>
          </a:stretch>
        </p:blipFill>
        <p:spPr bwMode="auto">
          <a:xfrm>
            <a:off x="4994275" y="1160342"/>
            <a:ext cx="3919538" cy="3944937"/>
          </a:xfrm>
          <a:prstGeom prst="roundRect">
            <a:avLst/>
          </a:prstGeom>
          <a:noFill/>
          <a:ln w="9525">
            <a:noFill/>
            <a:miter lim="800000"/>
            <a:headEnd/>
            <a:tailEnd/>
          </a:ln>
          <a:effectLst>
            <a:softEdge rad="31750"/>
          </a:effectLst>
        </p:spPr>
      </p:pic>
      <p:pic>
        <p:nvPicPr>
          <p:cNvPr id="180240" name="Picture 16" descr="MPj04093610000[1]"/>
          <p:cNvPicPr>
            <a:picLocks noChangeAspect="1" noChangeArrowheads="1"/>
          </p:cNvPicPr>
          <p:nvPr/>
        </p:nvPicPr>
        <p:blipFill>
          <a:blip r:embed="rId4" cstate="print"/>
          <a:srcRect/>
          <a:stretch>
            <a:fillRect/>
          </a:stretch>
        </p:blipFill>
        <p:spPr bwMode="auto">
          <a:xfrm>
            <a:off x="521418" y="1226755"/>
            <a:ext cx="2751138" cy="4124325"/>
          </a:xfrm>
          <a:prstGeom prst="roundRect">
            <a:avLst/>
          </a:prstGeom>
          <a:noFill/>
          <a:ln w="9525">
            <a:noFill/>
            <a:miter lim="800000"/>
            <a:headEnd/>
            <a:tailEnd/>
          </a:ln>
          <a:effectLst>
            <a:softEdge rad="31750"/>
          </a:effectLst>
        </p:spPr>
      </p:pic>
      <p:pic>
        <p:nvPicPr>
          <p:cNvPr id="180243" name="Picture 19" descr="MPj04089810000[1]"/>
          <p:cNvPicPr>
            <a:picLocks noChangeAspect="1" noChangeArrowheads="1"/>
          </p:cNvPicPr>
          <p:nvPr/>
        </p:nvPicPr>
        <p:blipFill>
          <a:blip r:embed="rId5" cstate="print"/>
          <a:srcRect/>
          <a:stretch>
            <a:fillRect/>
          </a:stretch>
        </p:blipFill>
        <p:spPr bwMode="auto">
          <a:xfrm>
            <a:off x="2708537" y="806932"/>
            <a:ext cx="3124200" cy="2084388"/>
          </a:xfrm>
          <a:prstGeom prst="roundRect">
            <a:avLst/>
          </a:prstGeom>
          <a:noFill/>
          <a:ln w="9525">
            <a:noFill/>
            <a:miter lim="800000"/>
            <a:headEnd/>
            <a:tailEnd/>
          </a:ln>
          <a:effectLst>
            <a:softEdge rad="31750"/>
          </a:effectLst>
        </p:spPr>
      </p:pic>
      <p:pic>
        <p:nvPicPr>
          <p:cNvPr id="180247" name="Picture 23" descr="MPj04304660000[1]"/>
          <p:cNvPicPr>
            <a:picLocks noChangeAspect="1" noChangeArrowheads="1"/>
          </p:cNvPicPr>
          <p:nvPr/>
        </p:nvPicPr>
        <p:blipFill>
          <a:blip r:embed="rId6" cstate="print"/>
          <a:srcRect/>
          <a:stretch>
            <a:fillRect/>
          </a:stretch>
        </p:blipFill>
        <p:spPr bwMode="auto">
          <a:xfrm>
            <a:off x="3280900" y="3522744"/>
            <a:ext cx="2841625" cy="2225675"/>
          </a:xfrm>
          <a:prstGeom prst="roundRect">
            <a:avLst>
              <a:gd name="adj" fmla="val 14881"/>
            </a:avLst>
          </a:prstGeom>
          <a:noFill/>
          <a:ln w="9525">
            <a:noFill/>
            <a:miter lim="800000"/>
            <a:headEnd/>
            <a:tailEnd/>
          </a:ln>
          <a:effectLst>
            <a:softEdge rad="31750"/>
          </a:effectLst>
        </p:spPr>
      </p:pic>
      <p:pic>
        <p:nvPicPr>
          <p:cNvPr id="180246" name="Picture 22" descr="MPj04011090000[1]"/>
          <p:cNvPicPr>
            <a:picLocks noChangeAspect="1" noChangeArrowheads="1"/>
          </p:cNvPicPr>
          <p:nvPr/>
        </p:nvPicPr>
        <p:blipFill>
          <a:blip r:embed="rId7" cstate="print"/>
          <a:srcRect/>
          <a:stretch>
            <a:fillRect/>
          </a:stretch>
        </p:blipFill>
        <p:spPr bwMode="auto">
          <a:xfrm>
            <a:off x="3185782" y="2610594"/>
            <a:ext cx="1857375" cy="1238250"/>
          </a:xfrm>
          <a:prstGeom prst="roundRect">
            <a:avLst/>
          </a:prstGeom>
          <a:ln>
            <a:noFill/>
          </a:ln>
          <a:effectLst>
            <a:outerShdw blurRad="292100" dist="139700" dir="2700000" algn="tl" rotWithShape="0">
              <a:srgbClr val="333333">
                <a:alpha val="65000"/>
              </a:srgbClr>
            </a:outerShdw>
            <a:softEdge rad="31750"/>
          </a:effectLst>
        </p:spPr>
      </p:pic>
      <p:sp>
        <p:nvSpPr>
          <p:cNvPr id="9" name="Rectangle 2"/>
          <p:cNvSpPr txBox="1">
            <a:spLocks noRot="1" noChangeArrowheads="1"/>
          </p:cNvSpPr>
          <p:nvPr/>
        </p:nvSpPr>
        <p:spPr>
          <a:xfrm>
            <a:off x="0" y="5726575"/>
            <a:ext cx="9144000" cy="1143000"/>
          </a:xfrm>
          <a:prstGeom prst="rect">
            <a:avLst/>
          </a:prstGeom>
        </p:spPr>
        <p:txBody>
          <a:bodyPr anchor="ctr">
            <a:norm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Aft>
                <a:spcPts val="0"/>
              </a:spcAft>
              <a:defRPr/>
            </a:pPr>
            <a:r>
              <a:rPr lang="en-US" sz="2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lligraph421 BT" pitchFamily="66" charset="0"/>
                <a:ea typeface="+mj-ea"/>
                <a:cs typeface="+mj-cs"/>
              </a:rPr>
              <a:t>“</a:t>
            </a:r>
            <a:r>
              <a:rPr lang="es-ES_tradnl" sz="2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lligraph421 BT" pitchFamily="66" charset="0"/>
                <a:ea typeface="+mj-ea"/>
                <a:cs typeface="+mj-cs"/>
              </a:rPr>
              <a:t>Porque el yugo que les pongo y la carga que les</a:t>
            </a:r>
          </a:p>
          <a:p>
            <a:pPr algn="ctr" fontAlgn="auto">
              <a:spcAft>
                <a:spcPts val="0"/>
              </a:spcAft>
              <a:defRPr/>
            </a:pPr>
            <a:r>
              <a:rPr lang="es-ES_tradnl" sz="2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lligraph421 BT" pitchFamily="66" charset="0"/>
                <a:ea typeface="+mj-ea"/>
                <a:cs typeface="+mj-cs"/>
              </a:rPr>
              <a:t> doy a llevar  son ligeros</a:t>
            </a:r>
            <a:r>
              <a:rPr lang="en-US" sz="2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lligraph421 BT" pitchFamily="66" charset="0"/>
                <a:ea typeface="+mj-ea"/>
                <a:cs typeface="+mj-cs"/>
              </a:rPr>
              <a:t>. ”</a:t>
            </a:r>
          </a:p>
        </p:txBody>
      </p:sp>
      <p:sp>
        <p:nvSpPr>
          <p:cNvPr id="10" name="TextBox 9"/>
          <p:cNvSpPr txBox="1"/>
          <p:nvPr/>
        </p:nvSpPr>
        <p:spPr>
          <a:xfrm>
            <a:off x="7581900" y="6400800"/>
            <a:ext cx="1695450" cy="307777"/>
          </a:xfrm>
          <a:prstGeom prst="rect">
            <a:avLst/>
          </a:prstGeom>
          <a:noFill/>
        </p:spPr>
        <p:txBody>
          <a:bodyPr>
            <a:spAutoFit/>
          </a:bodyPr>
          <a:lstStyle/>
          <a:p>
            <a:pPr algn="ctr" eaLnBrk="0" hangingPunct="0">
              <a:defRPr/>
            </a:pPr>
            <a:r>
              <a:rPr lang="en-US" sz="1400"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ligraph421 BT" pitchFamily="66" charset="0"/>
              </a:rPr>
              <a:t>Mt 11:30</a:t>
            </a:r>
          </a:p>
        </p:txBody>
      </p:sp>
    </p:spTree>
  </p:cSld>
  <p:clrMapOvr>
    <a:masterClrMapping/>
  </p:clrMapOvr>
  <p:transition spd="slow" advClick="0" advTm="6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0246"/>
                                        </p:tgtEl>
                                        <p:attrNameLst>
                                          <p:attrName>style.visibility</p:attrName>
                                        </p:attrNameLst>
                                      </p:cBhvr>
                                      <p:to>
                                        <p:strVal val="visible"/>
                                      </p:to>
                                    </p:set>
                                    <p:animEffect transition="in" filter="fade">
                                      <p:cBhvr>
                                        <p:cTn id="7" dur="1000"/>
                                        <p:tgtEl>
                                          <p:spTgt spid="18024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80243"/>
                                        </p:tgtEl>
                                        <p:attrNameLst>
                                          <p:attrName>style.visibility</p:attrName>
                                        </p:attrNameLst>
                                      </p:cBhvr>
                                      <p:to>
                                        <p:strVal val="visible"/>
                                      </p:to>
                                    </p:set>
                                    <p:animEffect transition="in" filter="fade">
                                      <p:cBhvr>
                                        <p:cTn id="11" dur="1000"/>
                                        <p:tgtEl>
                                          <p:spTgt spid="180243"/>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80240"/>
                                        </p:tgtEl>
                                        <p:attrNameLst>
                                          <p:attrName>style.visibility</p:attrName>
                                        </p:attrNameLst>
                                      </p:cBhvr>
                                      <p:to>
                                        <p:strVal val="visible"/>
                                      </p:to>
                                    </p:set>
                                    <p:animEffect transition="in" filter="fade">
                                      <p:cBhvr>
                                        <p:cTn id="15" dur="1000"/>
                                        <p:tgtEl>
                                          <p:spTgt spid="180240"/>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80238"/>
                                        </p:tgtEl>
                                        <p:attrNameLst>
                                          <p:attrName>style.visibility</p:attrName>
                                        </p:attrNameLst>
                                      </p:cBhvr>
                                      <p:to>
                                        <p:strVal val="visible"/>
                                      </p:to>
                                    </p:set>
                                    <p:animEffect transition="in" filter="fade">
                                      <p:cBhvr>
                                        <p:cTn id="19" dur="1000"/>
                                        <p:tgtEl>
                                          <p:spTgt spid="180238"/>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80247"/>
                                        </p:tgtEl>
                                        <p:attrNameLst>
                                          <p:attrName>style.visibility</p:attrName>
                                        </p:attrNameLst>
                                      </p:cBhvr>
                                      <p:to>
                                        <p:strVal val="visible"/>
                                      </p:to>
                                    </p:set>
                                    <p:animEffect transition="in" filter="fade">
                                      <p:cBhvr>
                                        <p:cTn id="23" dur="1000"/>
                                        <p:tgtEl>
                                          <p:spTgt spid="18024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2000"/>
                                        <p:tgtEl>
                                          <p:spTgt spid="9"/>
                                        </p:tgtEl>
                                      </p:cBhvr>
                                    </p:animEffect>
                                  </p:childTnLst>
                                </p:cTn>
                              </p:par>
                            </p:childTnLst>
                          </p:cTn>
                        </p:par>
                        <p:par>
                          <p:cTn id="29" fill="hold">
                            <p:stCondLst>
                              <p:cond delay="20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9" name="&quot;Humanae Vitae, Article 16&quot;"/>
          <p:cNvSpPr>
            <a:spLocks noRot="1" noChangeArrowheads="1"/>
          </p:cNvSpPr>
          <p:nvPr/>
        </p:nvSpPr>
        <p:spPr bwMode="auto">
          <a:xfrm>
            <a:off x="5656263" y="5980113"/>
            <a:ext cx="2978150" cy="369887"/>
          </a:xfrm>
          <a:prstGeom prst="rect">
            <a:avLst/>
          </a:prstGeom>
          <a:noFill/>
          <a:ln w="9525">
            <a:noFill/>
            <a:miter lim="800000"/>
            <a:headEnd/>
            <a:tailEnd/>
          </a:ln>
          <a:effectLst/>
        </p:spPr>
        <p:txBody>
          <a:bodyPr anchor="ctr"/>
          <a:lstStyle/>
          <a:p>
            <a:pPr algn="ctr">
              <a:defRPr/>
            </a:pPr>
            <a:endParaRPr lang="en-US" sz="1800" b="1" spc="50" dirty="0">
              <a:ln w="13500">
                <a:solidFill>
                  <a:schemeClr val="accent1">
                    <a:shade val="2500"/>
                    <a:alpha val="6500"/>
                  </a:schemeClr>
                </a:solidFill>
                <a:prstDash val="solid"/>
              </a:ln>
              <a:solidFill>
                <a:schemeClr val="accent1">
                  <a:tint val="3000"/>
                  <a:alpha val="95000"/>
                </a:schemeClr>
              </a:solidFill>
              <a:effectLst>
                <a:glow rad="101600">
                  <a:schemeClr val="accent1">
                    <a:satMod val="175000"/>
                    <a:alpha val="40000"/>
                  </a:schemeClr>
                </a:glow>
                <a:outerShdw blurRad="50800" dist="38100" dir="2700000" algn="tl" rotWithShape="0">
                  <a:prstClr val="black">
                    <a:alpha val="40000"/>
                  </a:prstClr>
                </a:outerShdw>
              </a:effectLst>
              <a:latin typeface="Calligraph421 BT" pitchFamily="66" charset="0"/>
            </a:endParaRPr>
          </a:p>
        </p:txBody>
      </p:sp>
      <p:pic>
        <p:nvPicPr>
          <p:cNvPr id="32770" name="Picture" descr="MPj04286430000[1]"/>
          <p:cNvPicPr>
            <a:picLocks noChangeAspect="1" noChangeArrowheads="1"/>
          </p:cNvPicPr>
          <p:nvPr/>
        </p:nvPicPr>
        <p:blipFill>
          <a:blip r:embed="rId3" cstate="print"/>
          <a:srcRect/>
          <a:stretch>
            <a:fillRect/>
          </a:stretch>
        </p:blipFill>
        <p:spPr bwMode="auto">
          <a:xfrm>
            <a:off x="550620" y="1419836"/>
            <a:ext cx="2895965" cy="235346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79202" name="Title: Responsible Parenthood"/>
          <p:cNvSpPr>
            <a:spLocks noGrp="1" noRot="1" noChangeArrowheads="1"/>
          </p:cNvSpPr>
          <p:nvPr>
            <p:ph type="title"/>
          </p:nvPr>
        </p:nvSpPr>
        <p:spPr/>
        <p:txBody>
          <a:bodyPr/>
          <a:lstStyle/>
          <a:p>
            <a:pPr eaLnBrk="1" fontAlgn="auto" hangingPunct="1">
              <a:spcAft>
                <a:spcPts val="0"/>
              </a:spcAft>
              <a:defRPr/>
            </a:pPr>
            <a:r>
              <a:rPr lang="en-US" dirty="0"/>
              <a:t>Paternidad Responsable</a:t>
            </a:r>
          </a:p>
        </p:txBody>
      </p:sp>
      <p:sp>
        <p:nvSpPr>
          <p:cNvPr id="179203" name="&quot;Responsible parenthood...&quot;"/>
          <p:cNvSpPr>
            <a:spLocks noGrp="1" noChangeArrowheads="1"/>
          </p:cNvSpPr>
          <p:nvPr>
            <p:ph idx="1"/>
          </p:nvPr>
        </p:nvSpPr>
        <p:spPr>
          <a:xfrm>
            <a:off x="485775" y="2497138"/>
            <a:ext cx="8266113" cy="4130675"/>
          </a:xfrm>
        </p:spPr>
        <p:txBody>
          <a:bodyPr/>
          <a:lstStyle/>
          <a:p>
            <a:pPr eaLnBrk="1" hangingPunct="1"/>
            <a:r>
              <a:rPr lang="en-US" dirty="0"/>
              <a:t>      “…</a:t>
            </a:r>
            <a:r>
              <a:rPr lang="es-ES" dirty="0"/>
              <a:t>la  paternidad responsable se pone en práctica ya sea con la deliberación ponderada y generosa de tener una familia numerosa; ya sea con la decisión, tomada por graves motivos y en el respeto a la ley moral, de evitar un nuevo nacimiento durante algún tiempo o por tiempo indefinido.” (Humanae Vitae )</a:t>
            </a:r>
            <a:endParaRPr lang="es-ES_tradnl" dirty="0"/>
          </a:p>
          <a:p>
            <a:pPr eaLnBrk="1" hangingPunct="1"/>
            <a:endParaRPr lang="en-US" dirty="0"/>
          </a:p>
          <a:p>
            <a:pPr eaLnBrk="1" hangingPunct="1"/>
            <a:endParaRPr lang="en-US" dirty="0"/>
          </a:p>
        </p:txBody>
      </p:sp>
      <p:sp>
        <p:nvSpPr>
          <p:cNvPr id="9" name="&quot;If therefore there are...&quot;"/>
          <p:cNvSpPr txBox="1"/>
          <p:nvPr/>
        </p:nvSpPr>
        <p:spPr>
          <a:xfrm>
            <a:off x="0" y="358775"/>
            <a:ext cx="8458200" cy="1323975"/>
          </a:xfrm>
          <a:prstGeom prst="rect">
            <a:avLst/>
          </a:prstGeom>
          <a:noFill/>
        </p:spPr>
        <p:txBody>
          <a:bodyPr>
            <a:spAutoFit/>
          </a:bodyPr>
          <a:lstStyle/>
          <a:p>
            <a:pPr marL="285750" indent="-285750" algn="just" eaLnBrk="0" hangingPunct="0">
              <a:lnSpc>
                <a:spcPts val="3200"/>
              </a:lnSpc>
              <a:defRPr/>
            </a:pPr>
            <a:endParaRPr lang="en-US" sz="2800" b="1" dirty="0">
              <a:effectLst>
                <a:glow rad="101600">
                  <a:schemeClr val="accent1">
                    <a:satMod val="175000"/>
                    <a:alpha val="40000"/>
                  </a:schemeClr>
                </a:glow>
                <a:outerShdw blurRad="50800" dist="38100" dir="2700000" algn="tl" rotWithShape="0">
                  <a:prstClr val="black">
                    <a:alpha val="40000"/>
                  </a:prstClr>
                </a:outerShdw>
              </a:effectLst>
              <a:latin typeface="Calligraph421 BT" pitchFamily="66" charset="0"/>
            </a:endParaRPr>
          </a:p>
          <a:p>
            <a:pPr marL="285750" indent="-285750" algn="just" eaLnBrk="0" hangingPunct="0">
              <a:lnSpc>
                <a:spcPts val="3200"/>
              </a:lnSpc>
              <a:defRPr/>
            </a:pPr>
            <a:endParaRPr lang="en-US" sz="2800" b="1" dirty="0">
              <a:effectLst>
                <a:glow rad="101600">
                  <a:schemeClr val="accent1">
                    <a:satMod val="175000"/>
                    <a:alpha val="40000"/>
                  </a:schemeClr>
                </a:glow>
                <a:outerShdw blurRad="50800" dist="38100" dir="2700000" algn="tl" rotWithShape="0">
                  <a:prstClr val="black">
                    <a:alpha val="40000"/>
                  </a:prstClr>
                </a:outerShdw>
              </a:effectLst>
              <a:latin typeface="Calligraph421 BT" pitchFamily="66" charset="0"/>
            </a:endParaRPr>
          </a:p>
          <a:p>
            <a:pPr marL="285750" indent="-285750" algn="just" eaLnBrk="0" hangingPunct="0">
              <a:lnSpc>
                <a:spcPts val="3200"/>
              </a:lnSpc>
              <a:defRPr/>
            </a:pPr>
            <a:endParaRPr lang="en-US" sz="2800" b="1" dirty="0">
              <a:solidFill>
                <a:srgbClr val="FFFF00"/>
              </a:solidFill>
              <a:effectLst>
                <a:glow rad="101600">
                  <a:schemeClr val="accent1">
                    <a:satMod val="175000"/>
                    <a:alpha val="40000"/>
                  </a:schemeClr>
                </a:glow>
                <a:outerShdw blurRad="50800" dist="38100" dir="2700000" algn="tl" rotWithShape="0">
                  <a:prstClr val="black">
                    <a:alpha val="40000"/>
                  </a:prstClr>
                </a:outerShdw>
              </a:effectLst>
              <a:latin typeface="Calligraph421 BT" pitchFamily="66" charset="0"/>
            </a:endParaRPr>
          </a:p>
        </p:txBody>
      </p:sp>
    </p:spTree>
  </p:cSld>
  <p:clrMapOvr>
    <a:masterClrMapping/>
  </p:clrMapOvr>
  <p:transition spd="slow" advClick="0" advTm="6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9203">
                                            <p:txEl>
                                              <p:pRg st="0" end="0"/>
                                            </p:txEl>
                                          </p:spTgt>
                                        </p:tgtEl>
                                        <p:attrNameLst>
                                          <p:attrName>style.visibility</p:attrName>
                                        </p:attrNameLst>
                                      </p:cBhvr>
                                      <p:to>
                                        <p:strVal val="visible"/>
                                      </p:to>
                                    </p:set>
                                    <p:animEffect transition="in" filter="fade">
                                      <p:cBhvr>
                                        <p:cTn id="7" dur="1000"/>
                                        <p:tgtEl>
                                          <p:spTgt spid="1792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79203">
                                            <p:txEl>
                                              <p:pRg st="0" end="0"/>
                                            </p:txEl>
                                          </p:spTgt>
                                        </p:tgtEl>
                                      </p:cBhvr>
                                    </p:animEffect>
                                    <p:set>
                                      <p:cBhvr>
                                        <p:cTn id="12" dur="1" fill="hold">
                                          <p:stCondLst>
                                            <p:cond delay="499"/>
                                          </p:stCondLst>
                                        </p:cTn>
                                        <p:tgtEl>
                                          <p:spTgt spid="179203">
                                            <p:txEl>
                                              <p:pRg st="0" end="0"/>
                                            </p:txEl>
                                          </p:spTgt>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79209"/>
                                        </p:tgtEl>
                                        <p:attrNameLst>
                                          <p:attrName>style.visibility</p:attrName>
                                        </p:attrNameLst>
                                      </p:cBhvr>
                                      <p:to>
                                        <p:strVal val="visible"/>
                                      </p:to>
                                    </p:set>
                                    <p:animEffect transition="in" filter="fade">
                                      <p:cBhvr>
                                        <p:cTn id="16" dur="1000"/>
                                        <p:tgtEl>
                                          <p:spTgt spid="179209"/>
                                        </p:tgtEl>
                                      </p:cBhvr>
                                    </p:animEffect>
                                  </p:childTnLst>
                                </p:cTn>
                              </p:par>
                            </p:childTnLst>
                          </p:cTn>
                        </p:par>
                        <p:par>
                          <p:cTn id="17" fill="hold">
                            <p:stCondLst>
                              <p:cond delay="1500"/>
                            </p:stCondLst>
                            <p:childTnLst>
                              <p:par>
                                <p:cTn id="18" presetID="10" presetClass="entr" presetSubtype="0" fill="hold" grpId="0" nodeType="afterEffect" nodePh="1">
                                  <p:stCondLst>
                                    <p:cond delay="0"/>
                                  </p:stCondLst>
                                  <p:endCondLst>
                                    <p:cond evt="begin" delay="0">
                                      <p:tn val="18"/>
                                    </p:cond>
                                  </p:end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3" grpId="0" build="p"/>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9" name="&quot;Humanae Vitae, Article 16&quot;"/>
          <p:cNvSpPr>
            <a:spLocks noRot="1" noChangeArrowheads="1"/>
          </p:cNvSpPr>
          <p:nvPr/>
        </p:nvSpPr>
        <p:spPr bwMode="auto">
          <a:xfrm>
            <a:off x="4945063" y="1566863"/>
            <a:ext cx="2978150" cy="371475"/>
          </a:xfrm>
          <a:prstGeom prst="rect">
            <a:avLst/>
          </a:prstGeom>
          <a:noFill/>
          <a:ln w="9525">
            <a:noFill/>
            <a:miter lim="800000"/>
            <a:headEnd/>
            <a:tailEnd/>
          </a:ln>
          <a:effectLst/>
        </p:spPr>
        <p:txBody>
          <a:bodyPr anchor="ctr"/>
          <a:lstStyle/>
          <a:p>
            <a:pPr algn="ctr">
              <a:defRPr/>
            </a:pPr>
            <a:endParaRPr lang="en-US" sz="1800" b="1" spc="50" dirty="0">
              <a:ln w="13500">
                <a:solidFill>
                  <a:schemeClr val="accent1">
                    <a:shade val="2500"/>
                    <a:alpha val="6500"/>
                  </a:schemeClr>
                </a:solidFill>
                <a:prstDash val="solid"/>
              </a:ln>
              <a:solidFill>
                <a:schemeClr val="accent1">
                  <a:tint val="3000"/>
                  <a:alpha val="95000"/>
                </a:schemeClr>
              </a:solidFill>
              <a:effectLst>
                <a:glow rad="101600">
                  <a:schemeClr val="accent1">
                    <a:satMod val="175000"/>
                    <a:alpha val="40000"/>
                  </a:schemeClr>
                </a:glow>
                <a:outerShdw blurRad="50800" dist="38100" dir="2700000" algn="tl" rotWithShape="0">
                  <a:prstClr val="black">
                    <a:alpha val="40000"/>
                  </a:prstClr>
                </a:outerShdw>
              </a:effectLst>
              <a:latin typeface="Calligraph421 BT" pitchFamily="66" charset="0"/>
            </a:endParaRPr>
          </a:p>
        </p:txBody>
      </p:sp>
      <p:sp>
        <p:nvSpPr>
          <p:cNvPr id="179206" name="&quot;Humanae Vitae, Article 10&quot;"/>
          <p:cNvSpPr>
            <a:spLocks noRot="1" noChangeArrowheads="1"/>
          </p:cNvSpPr>
          <p:nvPr/>
        </p:nvSpPr>
        <p:spPr bwMode="auto">
          <a:xfrm>
            <a:off x="4951436" y="2031146"/>
            <a:ext cx="3307193" cy="517525"/>
          </a:xfrm>
          <a:prstGeom prst="rect">
            <a:avLst/>
          </a:prstGeom>
          <a:noFill/>
          <a:ln w="9525">
            <a:noFill/>
            <a:miter lim="800000"/>
            <a:headEnd/>
            <a:tailEnd/>
          </a:ln>
          <a:effectLst/>
        </p:spPr>
        <p:txBody>
          <a:bodyPr anchor="ctr"/>
          <a:lstStyle/>
          <a:p>
            <a:pPr algn="ctr">
              <a:defRPr/>
            </a:pPr>
            <a:r>
              <a:rPr lang="en-US" sz="1800" b="1" spc="50" dirty="0">
                <a:ln w="13500">
                  <a:solidFill>
                    <a:schemeClr val="accent1">
                      <a:shade val="2500"/>
                      <a:alpha val="6500"/>
                    </a:schemeClr>
                  </a:solidFill>
                  <a:prstDash val="solid"/>
                </a:ln>
                <a:solidFill>
                  <a:schemeClr val="accent1">
                    <a:tint val="3000"/>
                    <a:alpha val="95000"/>
                  </a:schemeClr>
                </a:solidFill>
                <a:effectLst>
                  <a:glow rad="101600">
                    <a:schemeClr val="accent1">
                      <a:satMod val="175000"/>
                      <a:alpha val="40000"/>
                    </a:schemeClr>
                  </a:glow>
                  <a:outerShdw blurRad="50800" dist="38100" dir="2700000" algn="tl" rotWithShape="0">
                    <a:prstClr val="black">
                      <a:alpha val="40000"/>
                    </a:prstClr>
                  </a:outerShdw>
                </a:effectLst>
                <a:latin typeface="Calligraph421 BT" pitchFamily="66" charset="0"/>
              </a:rPr>
              <a:t>Humanae Vitae, Artículo 10</a:t>
            </a:r>
          </a:p>
        </p:txBody>
      </p:sp>
      <p:pic>
        <p:nvPicPr>
          <p:cNvPr id="32770" name="Picture" descr="MPj04286430000[1]"/>
          <p:cNvPicPr>
            <a:picLocks noChangeAspect="1" noChangeArrowheads="1"/>
          </p:cNvPicPr>
          <p:nvPr/>
        </p:nvPicPr>
        <p:blipFill>
          <a:blip r:embed="rId3" cstate="print"/>
          <a:srcRect/>
          <a:stretch>
            <a:fillRect/>
          </a:stretch>
        </p:blipFill>
        <p:spPr bwMode="auto">
          <a:xfrm>
            <a:off x="550620" y="1419836"/>
            <a:ext cx="2895965" cy="235346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79202" name="Title: Responsible Parenthood"/>
          <p:cNvSpPr>
            <a:spLocks noGrp="1" noRot="1" noChangeArrowheads="1"/>
          </p:cNvSpPr>
          <p:nvPr>
            <p:ph type="title"/>
          </p:nvPr>
        </p:nvSpPr>
        <p:spPr/>
        <p:txBody>
          <a:bodyPr/>
          <a:lstStyle/>
          <a:p>
            <a:pPr eaLnBrk="1" fontAlgn="auto" hangingPunct="1">
              <a:spcAft>
                <a:spcPts val="0"/>
              </a:spcAft>
              <a:defRPr/>
            </a:pPr>
            <a:r>
              <a:rPr lang="en-US" dirty="0">
                <a:solidFill>
                  <a:schemeClr val="hlink"/>
                </a:solidFill>
              </a:rPr>
              <a:t>Paternidad Responsable</a:t>
            </a:r>
          </a:p>
        </p:txBody>
      </p:sp>
      <p:sp>
        <p:nvSpPr>
          <p:cNvPr id="9" name="&quot;If therefore there are...&quot;"/>
          <p:cNvSpPr txBox="1"/>
          <p:nvPr/>
        </p:nvSpPr>
        <p:spPr>
          <a:xfrm>
            <a:off x="0" y="358775"/>
            <a:ext cx="8458200" cy="1323975"/>
          </a:xfrm>
          <a:prstGeom prst="rect">
            <a:avLst/>
          </a:prstGeom>
          <a:noFill/>
        </p:spPr>
        <p:txBody>
          <a:bodyPr>
            <a:spAutoFit/>
          </a:bodyPr>
          <a:lstStyle/>
          <a:p>
            <a:pPr marL="285750" indent="-285750" algn="just" eaLnBrk="0" hangingPunct="0">
              <a:lnSpc>
                <a:spcPts val="3200"/>
              </a:lnSpc>
              <a:defRPr/>
            </a:pPr>
            <a:endParaRPr lang="en-US" sz="2800" b="1" dirty="0">
              <a:effectLst>
                <a:glow rad="101600">
                  <a:schemeClr val="accent1">
                    <a:satMod val="175000"/>
                    <a:alpha val="40000"/>
                  </a:schemeClr>
                </a:glow>
                <a:outerShdw blurRad="50800" dist="38100" dir="2700000" algn="tl" rotWithShape="0">
                  <a:prstClr val="black">
                    <a:alpha val="40000"/>
                  </a:prstClr>
                </a:outerShdw>
              </a:effectLst>
              <a:latin typeface="Calligraph421 BT" pitchFamily="66" charset="0"/>
            </a:endParaRPr>
          </a:p>
          <a:p>
            <a:pPr marL="285750" indent="-285750" algn="just" eaLnBrk="0" hangingPunct="0">
              <a:lnSpc>
                <a:spcPts val="3200"/>
              </a:lnSpc>
              <a:defRPr/>
            </a:pPr>
            <a:endParaRPr lang="en-US" sz="2800" b="1" dirty="0">
              <a:effectLst>
                <a:glow rad="101600">
                  <a:schemeClr val="accent1">
                    <a:satMod val="175000"/>
                    <a:alpha val="40000"/>
                  </a:schemeClr>
                </a:glow>
                <a:outerShdw blurRad="50800" dist="38100" dir="2700000" algn="tl" rotWithShape="0">
                  <a:prstClr val="black">
                    <a:alpha val="40000"/>
                  </a:prstClr>
                </a:outerShdw>
              </a:effectLst>
              <a:latin typeface="Calligraph421 BT" pitchFamily="66" charset="0"/>
            </a:endParaRPr>
          </a:p>
          <a:p>
            <a:pPr marL="285750" indent="-285750" algn="just" eaLnBrk="0" hangingPunct="0">
              <a:lnSpc>
                <a:spcPts val="3200"/>
              </a:lnSpc>
              <a:defRPr/>
            </a:pPr>
            <a:endParaRPr lang="en-US" sz="2800" b="1" dirty="0">
              <a:solidFill>
                <a:srgbClr val="FFFF00"/>
              </a:solidFill>
              <a:effectLst>
                <a:glow rad="101600">
                  <a:schemeClr val="accent1">
                    <a:satMod val="175000"/>
                    <a:alpha val="40000"/>
                  </a:schemeClr>
                </a:glow>
                <a:outerShdw blurRad="50800" dist="38100" dir="2700000" algn="tl" rotWithShape="0">
                  <a:prstClr val="black">
                    <a:alpha val="40000"/>
                  </a:prstClr>
                </a:outerShdw>
              </a:effectLst>
              <a:latin typeface="Calligraph421 BT" pitchFamily="66" charset="0"/>
            </a:endParaRPr>
          </a:p>
        </p:txBody>
      </p:sp>
      <p:sp>
        <p:nvSpPr>
          <p:cNvPr id="29703" name="Rectangle 7"/>
          <p:cNvSpPr>
            <a:spLocks noChangeArrowheads="1"/>
          </p:cNvSpPr>
          <p:nvPr/>
        </p:nvSpPr>
        <p:spPr bwMode="auto">
          <a:xfrm>
            <a:off x="254000" y="3924300"/>
            <a:ext cx="8588375" cy="2676525"/>
          </a:xfrm>
          <a:prstGeom prst="rect">
            <a:avLst/>
          </a:prstGeom>
          <a:noFill/>
          <a:ln w="9525">
            <a:noFill/>
            <a:miter lim="800000"/>
            <a:headEnd/>
            <a:tailEnd/>
          </a:ln>
        </p:spPr>
        <p:txBody>
          <a:bodyPr>
            <a:spAutoFit/>
          </a:bodyPr>
          <a:lstStyle/>
          <a:p>
            <a:pPr algn="ctr" eaLnBrk="0" hangingPunct="0"/>
            <a:r>
              <a:rPr lang="es-ES" sz="2400" dirty="0">
                <a:latin typeface="Century Schoolbook" pitchFamily="18" charset="0"/>
              </a:rPr>
              <a:t>“Si para espaciar los nacimientos existen serios motivos, derivados de las condiciones físicas o psicológicas de los cónyuges, o de circunstancias exteriores, la Iglesia enseña que entonces es lícito tener en cuenta los ritmos naturales inminentes a las funciones generadoras para usar en el matrimonio solo los períodos infecundos y así regular la natalidad sin ofender los principios morales.” </a:t>
            </a:r>
            <a:endParaRPr lang="es-ES_tradnl" sz="2400" dirty="0">
              <a:latin typeface="Century Schoolbook" pitchFamily="18" charset="0"/>
            </a:endParaRPr>
          </a:p>
        </p:txBody>
      </p:sp>
    </p:spTree>
  </p:cSld>
  <p:clrMapOvr>
    <a:masterClrMapping/>
  </p:clrMapOvr>
  <p:transition spd="slow" advClick="0" advTm="6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9206"/>
                                        </p:tgtEl>
                                        <p:attrNameLst>
                                          <p:attrName>style.visibility</p:attrName>
                                        </p:attrNameLst>
                                      </p:cBhvr>
                                      <p:to>
                                        <p:strVal val="visible"/>
                                      </p:to>
                                    </p:set>
                                    <p:animEffect transition="in" filter="fade">
                                      <p:cBhvr>
                                        <p:cTn id="7" dur="1000"/>
                                        <p:tgtEl>
                                          <p:spTgt spid="179206"/>
                                        </p:tgtEl>
                                      </p:cBhvr>
                                    </p:animEffect>
                                  </p:childTnLst>
                                </p:cTn>
                              </p:par>
                              <p:par>
                                <p:cTn id="8" presetID="10" presetClass="exit" presetSubtype="0" fill="hold" nodeType="withEffect">
                                  <p:stCondLst>
                                    <p:cond delay="0"/>
                                  </p:stCondLst>
                                  <p:childTnLst>
                                    <p:animEffect transition="out" filter="fade">
                                      <p:cBhvr>
                                        <p:cTn id="9" dur="500"/>
                                        <p:tgtEl>
                                          <p:spTgt spid="179206"/>
                                        </p:tgtEl>
                                      </p:cBhvr>
                                    </p:animEffect>
                                    <p:set>
                                      <p:cBhvr>
                                        <p:cTn id="10" dur="1" fill="hold">
                                          <p:stCondLst>
                                            <p:cond delay="499"/>
                                          </p:stCondLst>
                                        </p:cTn>
                                        <p:tgtEl>
                                          <p:spTgt spid="179206"/>
                                        </p:tgtEl>
                                        <p:attrNameLst>
                                          <p:attrName>style.visibility</p:attrName>
                                        </p:attrNameLst>
                                      </p:cBhvr>
                                      <p:to>
                                        <p:strVal val="hidden"/>
                                      </p:to>
                                    </p:se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179209"/>
                                        </p:tgtEl>
                                        <p:attrNameLst>
                                          <p:attrName>style.visibility</p:attrName>
                                        </p:attrNameLst>
                                      </p:cBhvr>
                                      <p:to>
                                        <p:strVal val="visible"/>
                                      </p:to>
                                    </p:set>
                                    <p:animEffect transition="in" filter="fade">
                                      <p:cBhvr>
                                        <p:cTn id="14" dur="1000"/>
                                        <p:tgtEl>
                                          <p:spTgt spid="179209"/>
                                        </p:tgtEl>
                                      </p:cBhvr>
                                    </p:animEffect>
                                  </p:childTnLst>
                                </p:cTn>
                              </p:par>
                            </p:childTnLst>
                          </p:cTn>
                        </p:par>
                        <p:par>
                          <p:cTn id="15" fill="hold">
                            <p:stCondLst>
                              <p:cond delay="2000"/>
                            </p:stCondLst>
                            <p:childTnLst>
                              <p:par>
                                <p:cTn id="16" presetID="10" presetClass="entr" presetSubtype="0" fill="hold" grpId="0" nodeType="afterEffect" nodePh="1">
                                  <p:stCondLst>
                                    <p:cond delay="0"/>
                                  </p:stCondLst>
                                  <p:endCondLst>
                                    <p:cond evt="begin" delay="0">
                                      <p:tn val="16"/>
                                    </p:cond>
                                  </p:end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73" name="Picture 17" descr="MPj03089820000[1]"/>
          <p:cNvPicPr>
            <a:picLocks noChangeAspect="1" noChangeArrowheads="1"/>
          </p:cNvPicPr>
          <p:nvPr/>
        </p:nvPicPr>
        <p:blipFill>
          <a:blip r:embed="rId3" cstate="print"/>
          <a:srcRect l="9257" t="6739" r="18355" b="7682"/>
          <a:stretch>
            <a:fillRect/>
          </a:stretch>
        </p:blipFill>
        <p:spPr bwMode="auto">
          <a:xfrm>
            <a:off x="2082198" y="2420325"/>
            <a:ext cx="4979605" cy="3904275"/>
          </a:xfrm>
          <a:prstGeom prst="rect">
            <a:avLst/>
          </a:prstGeom>
          <a:ln>
            <a:noFill/>
          </a:ln>
          <a:effectLst>
            <a:outerShdw blurRad="292100" dist="139700" dir="2700000" algn="tl" rotWithShape="0">
              <a:srgbClr val="333333">
                <a:alpha val="65000"/>
              </a:srgbClr>
            </a:outerShdw>
            <a:softEdge rad="31750"/>
          </a:effectLst>
        </p:spPr>
      </p:pic>
      <p:sp>
        <p:nvSpPr>
          <p:cNvPr id="19461" name="Rectangle 5"/>
          <p:cNvSpPr>
            <a:spLocks noGrp="1" noRot="1" noChangeArrowheads="1"/>
          </p:cNvSpPr>
          <p:nvPr>
            <p:ph type="title"/>
          </p:nvPr>
        </p:nvSpPr>
        <p:spPr/>
        <p:txBody>
          <a:bodyPr>
            <a:normAutofit fontScale="90000"/>
          </a:bodyPr>
          <a:lstStyle/>
          <a:p>
            <a:pPr eaLnBrk="1" fontAlgn="auto" hangingPunct="1">
              <a:spcAft>
                <a:spcPts val="0"/>
              </a:spcAft>
              <a:defRPr/>
            </a:pPr>
            <a:r>
              <a:rPr lang="es-ES_tradnl" dirty="0">
                <a:solidFill>
                  <a:schemeClr val="hlink"/>
                </a:solidFill>
              </a:rPr>
              <a:t>¿Deberíamos tener un bebe?</a:t>
            </a:r>
          </a:p>
        </p:txBody>
      </p:sp>
      <p:sp>
        <p:nvSpPr>
          <p:cNvPr id="19462" name="Text Box 6"/>
          <p:cNvSpPr txBox="1">
            <a:spLocks noChangeArrowheads="1"/>
          </p:cNvSpPr>
          <p:nvPr/>
        </p:nvSpPr>
        <p:spPr bwMode="auto">
          <a:xfrm>
            <a:off x="485775" y="1185863"/>
            <a:ext cx="3894138" cy="523875"/>
          </a:xfrm>
          <a:prstGeom prst="rect">
            <a:avLst/>
          </a:prstGeom>
          <a:noFill/>
          <a:ln w="9525">
            <a:noFill/>
            <a:miter lim="800000"/>
            <a:headEnd/>
            <a:tailEnd/>
          </a:ln>
          <a:effectLst>
            <a:outerShdw dist="35921" dir="2700000" algn="ctr" rotWithShape="0">
              <a:schemeClr val="bg2"/>
            </a:outerShdw>
          </a:effectLst>
        </p:spPr>
        <p:txBody>
          <a:bodyPr>
            <a:spAutoFit/>
          </a:bodyPr>
          <a:lstStyle/>
          <a:p>
            <a:pPr algn="r" eaLnBrk="0" hangingPunct="0">
              <a:spcBef>
                <a:spcPct val="50000"/>
              </a:spcBef>
              <a:defRPr/>
            </a:pPr>
            <a:r>
              <a:rPr lang="es-ES_tradnl" sz="2800" dirty="0">
                <a:latin typeface="Calisto MT" pitchFamily="18" charset="0"/>
              </a:rPr>
              <a:t>La Sociedad pregunta</a:t>
            </a:r>
            <a:r>
              <a:rPr lang="en-US" sz="2800" dirty="0">
                <a:latin typeface="Calisto MT" pitchFamily="18" charset="0"/>
              </a:rPr>
              <a:t>:</a:t>
            </a:r>
          </a:p>
        </p:txBody>
      </p:sp>
      <p:sp>
        <p:nvSpPr>
          <p:cNvPr id="19464" name="Text Box 8"/>
          <p:cNvSpPr txBox="1">
            <a:spLocks noChangeArrowheads="1"/>
          </p:cNvSpPr>
          <p:nvPr/>
        </p:nvSpPr>
        <p:spPr bwMode="auto">
          <a:xfrm>
            <a:off x="4811713" y="1169988"/>
            <a:ext cx="2020887" cy="579437"/>
          </a:xfrm>
          <a:prstGeom prst="rect">
            <a:avLst/>
          </a:prstGeom>
          <a:noFill/>
          <a:ln w="9525">
            <a:noFill/>
            <a:miter lim="800000"/>
            <a:headEnd/>
            <a:tailEnd/>
          </a:ln>
          <a:effectLst>
            <a:outerShdw dist="35921" dir="2700000" algn="ctr" rotWithShape="0">
              <a:schemeClr val="bg2"/>
            </a:outerShdw>
          </a:effectLst>
        </p:spPr>
        <p:txBody>
          <a:bodyPr>
            <a:spAutoFit/>
          </a:bodyPr>
          <a:lstStyle/>
          <a:p>
            <a:pPr algn="ctr" eaLnBrk="0" hangingPunct="0">
              <a:spcBef>
                <a:spcPct val="50000"/>
              </a:spcBef>
              <a:defRPr/>
            </a:pPr>
            <a:r>
              <a:rPr lang="es-ES_tradnl" sz="3200" dirty="0">
                <a:solidFill>
                  <a:schemeClr val="hlink"/>
                </a:solidFill>
                <a:latin typeface="Calisto MT" pitchFamily="18" charset="0"/>
              </a:rPr>
              <a:t>¿Por que</a:t>
            </a:r>
            <a:r>
              <a:rPr lang="en-US" sz="3200" dirty="0">
                <a:solidFill>
                  <a:schemeClr val="hlink"/>
                </a:solidFill>
                <a:latin typeface="Calisto MT" pitchFamily="18" charset="0"/>
              </a:rPr>
              <a:t>?</a:t>
            </a:r>
          </a:p>
        </p:txBody>
      </p:sp>
      <p:sp>
        <p:nvSpPr>
          <p:cNvPr id="19469" name="Text Box 13"/>
          <p:cNvSpPr txBox="1">
            <a:spLocks noChangeArrowheads="1"/>
          </p:cNvSpPr>
          <p:nvPr/>
        </p:nvSpPr>
        <p:spPr bwMode="auto">
          <a:xfrm>
            <a:off x="450850" y="1703388"/>
            <a:ext cx="3929063" cy="523875"/>
          </a:xfrm>
          <a:prstGeom prst="rect">
            <a:avLst/>
          </a:prstGeom>
          <a:noFill/>
          <a:ln w="9525">
            <a:noFill/>
            <a:miter lim="800000"/>
            <a:headEnd/>
            <a:tailEnd/>
          </a:ln>
          <a:effectLst>
            <a:outerShdw dist="35921" dir="2700000" algn="ctr" rotWithShape="0">
              <a:schemeClr val="bg2"/>
            </a:outerShdw>
          </a:effectLst>
        </p:spPr>
        <p:txBody>
          <a:bodyPr>
            <a:spAutoFit/>
          </a:bodyPr>
          <a:lstStyle/>
          <a:p>
            <a:pPr algn="r" eaLnBrk="0" hangingPunct="0">
              <a:spcBef>
                <a:spcPct val="50000"/>
              </a:spcBef>
              <a:defRPr/>
            </a:pPr>
            <a:r>
              <a:rPr lang="es-ES_tradnl" sz="2800" dirty="0">
                <a:latin typeface="Calisto MT" pitchFamily="18" charset="0"/>
              </a:rPr>
              <a:t>La Iglesia pregunta</a:t>
            </a:r>
            <a:r>
              <a:rPr lang="en-US" sz="2800" dirty="0">
                <a:latin typeface="Calisto MT" pitchFamily="18" charset="0"/>
              </a:rPr>
              <a:t>:</a:t>
            </a:r>
          </a:p>
        </p:txBody>
      </p:sp>
      <p:sp>
        <p:nvSpPr>
          <p:cNvPr id="19470" name="Text Box 14"/>
          <p:cNvSpPr txBox="1">
            <a:spLocks noChangeArrowheads="1"/>
          </p:cNvSpPr>
          <p:nvPr/>
        </p:nvSpPr>
        <p:spPr bwMode="auto">
          <a:xfrm>
            <a:off x="4841720" y="1642110"/>
            <a:ext cx="3353156" cy="584775"/>
          </a:xfrm>
          <a:prstGeom prst="rect">
            <a:avLst/>
          </a:prstGeom>
          <a:noFill/>
          <a:ln w="9525">
            <a:noFill/>
            <a:miter lim="800000"/>
            <a:headEnd/>
            <a:tailEnd/>
          </a:ln>
          <a:effectLst>
            <a:outerShdw dist="35921" dir="2700000" algn="ctr" rotWithShape="0">
              <a:schemeClr val="bg2"/>
            </a:outerShdw>
          </a:effectLst>
        </p:spPr>
        <p:txBody>
          <a:bodyPr>
            <a:spAutoFit/>
          </a:bodyPr>
          <a:lstStyle/>
          <a:p>
            <a:pPr algn="ctr" eaLnBrk="0" hangingPunct="0">
              <a:spcBef>
                <a:spcPct val="50000"/>
              </a:spcBef>
              <a:defRPr/>
            </a:pPr>
            <a:r>
              <a:rPr lang="es-ES_tradnl" sz="3200" dirty="0">
                <a:ln w="18415" cmpd="sng">
                  <a:solidFill>
                    <a:srgbClr val="E2D700"/>
                  </a:solidFill>
                  <a:prstDash val="solid"/>
                </a:ln>
                <a:solidFill>
                  <a:srgbClr val="E2D700"/>
                </a:solidFill>
                <a:effectLst>
                  <a:outerShdw blurRad="127000" dist="127000" dir="2700000" algn="tl" rotWithShape="0">
                    <a:prstClr val="black">
                      <a:alpha val="40000"/>
                    </a:prstClr>
                  </a:outerShdw>
                </a:effectLst>
                <a:latin typeface="Calisto MT"/>
              </a:rPr>
              <a:t>¿</a:t>
            </a:r>
            <a:r>
              <a:rPr lang="es-ES_tradnl" sz="3200" dirty="0">
                <a:ln w="18415" cmpd="sng">
                  <a:solidFill>
                    <a:srgbClr val="E2D700"/>
                  </a:solidFill>
                  <a:prstDash val="solid"/>
                </a:ln>
                <a:solidFill>
                  <a:srgbClr val="E2D700"/>
                </a:solidFill>
                <a:effectLst>
                  <a:outerShdw blurRad="127000" dist="127000" dir="2700000" algn="tl" rotWithShape="0">
                    <a:prstClr val="black">
                      <a:alpha val="40000"/>
                    </a:prstClr>
                  </a:outerShdw>
                </a:effectLst>
                <a:latin typeface="Calligraph421 BT" pitchFamily="66" charset="0"/>
              </a:rPr>
              <a:t>Porque no?</a:t>
            </a:r>
          </a:p>
        </p:txBody>
      </p:sp>
    </p:spTree>
  </p:cSld>
  <p:clrMapOvr>
    <a:masterClrMapping/>
  </p:clrMapOvr>
  <p:transition spd="slow" advClick="0" advTm="6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500"/>
                                  </p:stCondLst>
                                  <p:childTnLst>
                                    <p:set>
                                      <p:cBhvr>
                                        <p:cTn id="6" dur="1" fill="hold">
                                          <p:stCondLst>
                                            <p:cond delay="0"/>
                                          </p:stCondLst>
                                        </p:cTn>
                                        <p:tgtEl>
                                          <p:spTgt spid="19462"/>
                                        </p:tgtEl>
                                        <p:attrNameLst>
                                          <p:attrName>style.visibility</p:attrName>
                                        </p:attrNameLst>
                                      </p:cBhvr>
                                      <p:to>
                                        <p:strVal val="visible"/>
                                      </p:to>
                                    </p:set>
                                    <p:animEffect transition="in" filter="fade">
                                      <p:cBhvr>
                                        <p:cTn id="7" dur="1000"/>
                                        <p:tgtEl>
                                          <p:spTgt spid="19462"/>
                                        </p:tgtEl>
                                      </p:cBhvr>
                                    </p:animEffect>
                                  </p:childTnLst>
                                </p:cTn>
                              </p:par>
                              <p:par>
                                <p:cTn id="8" presetID="10" presetClass="entr" presetSubtype="0" fill="hold" nodeType="withEffect">
                                  <p:stCondLst>
                                    <p:cond delay="0"/>
                                  </p:stCondLst>
                                  <p:childTnLst>
                                    <p:set>
                                      <p:cBhvr>
                                        <p:cTn id="9" dur="1" fill="hold">
                                          <p:stCondLst>
                                            <p:cond delay="0"/>
                                          </p:stCondLst>
                                        </p:cTn>
                                        <p:tgtEl>
                                          <p:spTgt spid="19473"/>
                                        </p:tgtEl>
                                        <p:attrNameLst>
                                          <p:attrName>style.visibility</p:attrName>
                                        </p:attrNameLst>
                                      </p:cBhvr>
                                      <p:to>
                                        <p:strVal val="visible"/>
                                      </p:to>
                                    </p:set>
                                    <p:animEffect transition="in" filter="fade">
                                      <p:cBhvr>
                                        <p:cTn id="10" dur="1000"/>
                                        <p:tgtEl>
                                          <p:spTgt spid="19473"/>
                                        </p:tgtEl>
                                      </p:cBhvr>
                                    </p:animEffect>
                                  </p:childTnLst>
                                </p:cTn>
                              </p:par>
                              <p:par>
                                <p:cTn id="11" presetID="53" presetClass="entr" presetSubtype="0" fill="hold" grpId="0" nodeType="withEffect">
                                  <p:stCondLst>
                                    <p:cond delay="2500"/>
                                  </p:stCondLst>
                                  <p:childTnLst>
                                    <p:set>
                                      <p:cBhvr>
                                        <p:cTn id="12" dur="1" fill="hold">
                                          <p:stCondLst>
                                            <p:cond delay="0"/>
                                          </p:stCondLst>
                                        </p:cTn>
                                        <p:tgtEl>
                                          <p:spTgt spid="19464"/>
                                        </p:tgtEl>
                                        <p:attrNameLst>
                                          <p:attrName>style.visibility</p:attrName>
                                        </p:attrNameLst>
                                      </p:cBhvr>
                                      <p:to>
                                        <p:strVal val="visible"/>
                                      </p:to>
                                    </p:set>
                                    <p:anim calcmode="lin" valueType="num">
                                      <p:cBhvr>
                                        <p:cTn id="13" dur="200" fill="hold"/>
                                        <p:tgtEl>
                                          <p:spTgt spid="19464"/>
                                        </p:tgtEl>
                                        <p:attrNameLst>
                                          <p:attrName>ppt_w</p:attrName>
                                        </p:attrNameLst>
                                      </p:cBhvr>
                                      <p:tavLst>
                                        <p:tav tm="0">
                                          <p:val>
                                            <p:fltVal val="0"/>
                                          </p:val>
                                        </p:tav>
                                        <p:tav tm="100000">
                                          <p:val>
                                            <p:strVal val="#ppt_w"/>
                                          </p:val>
                                        </p:tav>
                                      </p:tavLst>
                                    </p:anim>
                                    <p:anim calcmode="lin" valueType="num">
                                      <p:cBhvr>
                                        <p:cTn id="14" dur="200" fill="hold"/>
                                        <p:tgtEl>
                                          <p:spTgt spid="19464"/>
                                        </p:tgtEl>
                                        <p:attrNameLst>
                                          <p:attrName>ppt_h</p:attrName>
                                        </p:attrNameLst>
                                      </p:cBhvr>
                                      <p:tavLst>
                                        <p:tav tm="0">
                                          <p:val>
                                            <p:fltVal val="0"/>
                                          </p:val>
                                        </p:tav>
                                        <p:tav tm="100000">
                                          <p:val>
                                            <p:strVal val="#ppt_h"/>
                                          </p:val>
                                        </p:tav>
                                      </p:tavLst>
                                    </p:anim>
                                    <p:animEffect transition="in" filter="fade">
                                      <p:cBhvr>
                                        <p:cTn id="15" dur="200"/>
                                        <p:tgtEl>
                                          <p:spTgt spid="19464"/>
                                        </p:tgtEl>
                                      </p:cBhvr>
                                    </p:animEffect>
                                  </p:childTnLst>
                                </p:cTn>
                              </p:par>
                            </p:childTnLst>
                          </p:cTn>
                        </p:par>
                        <p:par>
                          <p:cTn id="16" fill="hold">
                            <p:stCondLst>
                              <p:cond delay="2700"/>
                            </p:stCondLst>
                            <p:childTnLst>
                              <p:par>
                                <p:cTn id="17" presetID="6" presetClass="emph" presetSubtype="0" autoRev="1" fill="hold" grpId="1" nodeType="afterEffect">
                                  <p:stCondLst>
                                    <p:cond delay="0"/>
                                  </p:stCondLst>
                                  <p:childTnLst>
                                    <p:animScale>
                                      <p:cBhvr>
                                        <p:cTn id="18" dur="100" fill="hold"/>
                                        <p:tgtEl>
                                          <p:spTgt spid="19464"/>
                                        </p:tgtEl>
                                      </p:cBhvr>
                                      <p:by x="150000" y="150000"/>
                                    </p:animScale>
                                  </p:childTnLst>
                                </p:cTn>
                              </p:par>
                            </p:childTnLst>
                          </p:cTn>
                        </p:par>
                        <p:par>
                          <p:cTn id="19" fill="hold">
                            <p:stCondLst>
                              <p:cond delay="2900"/>
                            </p:stCondLst>
                            <p:childTnLst>
                              <p:par>
                                <p:cTn id="20" presetID="10" presetClass="entr" presetSubtype="0" fill="hold" grpId="0" nodeType="afterEffect">
                                  <p:stCondLst>
                                    <p:cond delay="2000"/>
                                  </p:stCondLst>
                                  <p:childTnLst>
                                    <p:set>
                                      <p:cBhvr>
                                        <p:cTn id="21" dur="1" fill="hold">
                                          <p:stCondLst>
                                            <p:cond delay="0"/>
                                          </p:stCondLst>
                                        </p:cTn>
                                        <p:tgtEl>
                                          <p:spTgt spid="19469"/>
                                        </p:tgtEl>
                                        <p:attrNameLst>
                                          <p:attrName>style.visibility</p:attrName>
                                        </p:attrNameLst>
                                      </p:cBhvr>
                                      <p:to>
                                        <p:strVal val="visible"/>
                                      </p:to>
                                    </p:set>
                                    <p:animEffect transition="in" filter="fade">
                                      <p:cBhvr>
                                        <p:cTn id="22" dur="1000"/>
                                        <p:tgtEl>
                                          <p:spTgt spid="19469"/>
                                        </p:tgtEl>
                                      </p:cBhvr>
                                    </p:animEffect>
                                  </p:childTnLst>
                                </p:cTn>
                              </p:par>
                              <p:par>
                                <p:cTn id="23" presetID="53" presetClass="entr" presetSubtype="0" fill="hold" nodeType="withEffect">
                                  <p:stCondLst>
                                    <p:cond delay="3500"/>
                                  </p:stCondLst>
                                  <p:childTnLst>
                                    <p:set>
                                      <p:cBhvr>
                                        <p:cTn id="24" dur="1" fill="hold">
                                          <p:stCondLst>
                                            <p:cond delay="0"/>
                                          </p:stCondLst>
                                        </p:cTn>
                                        <p:tgtEl>
                                          <p:spTgt spid="19470"/>
                                        </p:tgtEl>
                                        <p:attrNameLst>
                                          <p:attrName>style.visibility</p:attrName>
                                        </p:attrNameLst>
                                      </p:cBhvr>
                                      <p:to>
                                        <p:strVal val="visible"/>
                                      </p:to>
                                    </p:set>
                                    <p:anim calcmode="lin" valueType="num">
                                      <p:cBhvr>
                                        <p:cTn id="25" dur="200" fill="hold"/>
                                        <p:tgtEl>
                                          <p:spTgt spid="19470"/>
                                        </p:tgtEl>
                                        <p:attrNameLst>
                                          <p:attrName>ppt_w</p:attrName>
                                        </p:attrNameLst>
                                      </p:cBhvr>
                                      <p:tavLst>
                                        <p:tav tm="0">
                                          <p:val>
                                            <p:fltVal val="0"/>
                                          </p:val>
                                        </p:tav>
                                        <p:tav tm="100000">
                                          <p:val>
                                            <p:strVal val="#ppt_w"/>
                                          </p:val>
                                        </p:tav>
                                      </p:tavLst>
                                    </p:anim>
                                    <p:anim calcmode="lin" valueType="num">
                                      <p:cBhvr>
                                        <p:cTn id="26" dur="200" fill="hold"/>
                                        <p:tgtEl>
                                          <p:spTgt spid="19470"/>
                                        </p:tgtEl>
                                        <p:attrNameLst>
                                          <p:attrName>ppt_h</p:attrName>
                                        </p:attrNameLst>
                                      </p:cBhvr>
                                      <p:tavLst>
                                        <p:tav tm="0">
                                          <p:val>
                                            <p:fltVal val="0"/>
                                          </p:val>
                                        </p:tav>
                                        <p:tav tm="100000">
                                          <p:val>
                                            <p:strVal val="#ppt_h"/>
                                          </p:val>
                                        </p:tav>
                                      </p:tavLst>
                                    </p:anim>
                                    <p:animEffect transition="in" filter="fade">
                                      <p:cBhvr>
                                        <p:cTn id="27" dur="200"/>
                                        <p:tgtEl>
                                          <p:spTgt spid="19470"/>
                                        </p:tgtEl>
                                      </p:cBhvr>
                                    </p:animEffect>
                                  </p:childTnLst>
                                </p:cTn>
                              </p:par>
                            </p:childTnLst>
                          </p:cTn>
                        </p:par>
                        <p:par>
                          <p:cTn id="28" fill="hold">
                            <p:stCondLst>
                              <p:cond delay="6600"/>
                            </p:stCondLst>
                            <p:childTnLst>
                              <p:par>
                                <p:cTn id="29" presetID="6" presetClass="emph" presetSubtype="0" autoRev="1" fill="hold" nodeType="afterEffect">
                                  <p:stCondLst>
                                    <p:cond delay="0"/>
                                  </p:stCondLst>
                                  <p:childTnLst>
                                    <p:animScale>
                                      <p:cBhvr>
                                        <p:cTn id="30" dur="100" fill="hold"/>
                                        <p:tgtEl>
                                          <p:spTgt spid="1947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P spid="19464" grpId="0"/>
      <p:bldP spid="19464" grpId="1"/>
      <p:bldP spid="1946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Rectangle 5"/>
          <p:cNvSpPr>
            <a:spLocks noGrp="1" noRot="1" noChangeArrowheads="1"/>
          </p:cNvSpPr>
          <p:nvPr>
            <p:ph type="title"/>
          </p:nvPr>
        </p:nvSpPr>
        <p:spPr/>
        <p:txBody>
          <a:bodyPr>
            <a:normAutofit fontScale="90000"/>
          </a:bodyPr>
          <a:lstStyle/>
          <a:p>
            <a:pPr eaLnBrk="1" fontAlgn="auto" hangingPunct="1">
              <a:spcAft>
                <a:spcPts val="0"/>
              </a:spcAft>
              <a:defRPr/>
            </a:pPr>
            <a:r>
              <a:rPr lang="es-ES_tradnl" dirty="0">
                <a:solidFill>
                  <a:schemeClr val="hlink"/>
                </a:solidFill>
              </a:rPr>
              <a:t>Virtudes de la Abstinencia Periódica</a:t>
            </a:r>
          </a:p>
        </p:txBody>
      </p:sp>
      <p:sp>
        <p:nvSpPr>
          <p:cNvPr id="20486" name="Rectangle 6"/>
          <p:cNvSpPr>
            <a:spLocks noGrp="1" noChangeArrowheads="1"/>
          </p:cNvSpPr>
          <p:nvPr>
            <p:ph type="body" sz="half" idx="1"/>
          </p:nvPr>
        </p:nvSpPr>
        <p:spPr>
          <a:xfrm>
            <a:off x="627321" y="1522226"/>
            <a:ext cx="4743192" cy="4486687"/>
          </a:xfrm>
        </p:spPr>
        <p:txBody>
          <a:bodyPr>
            <a:normAutofit fontScale="92500" lnSpcReduction="10000"/>
          </a:bodyPr>
          <a:lstStyle/>
          <a:p>
            <a:pPr marL="548640" indent="-411480" eaLnBrk="1" fontAlgn="auto" hangingPunct="1">
              <a:spcAft>
                <a:spcPts val="0"/>
              </a:spcAft>
              <a:buClr>
                <a:schemeClr val="tx1">
                  <a:shade val="95000"/>
                </a:schemeClr>
              </a:buClr>
              <a:buFontTx/>
              <a:buChar char="•"/>
              <a:defRPr/>
            </a:pPr>
            <a:r>
              <a:rPr lang="es-ES_tradnl"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sto MT" pitchFamily="18" charset="0"/>
              </a:rPr>
              <a:t>Mejor Comunicación </a:t>
            </a:r>
          </a:p>
          <a:p>
            <a:pPr marL="548640" indent="-411480" eaLnBrk="1" fontAlgn="auto" hangingPunct="1">
              <a:spcAft>
                <a:spcPts val="0"/>
              </a:spcAft>
              <a:buClr>
                <a:schemeClr val="tx1">
                  <a:shade val="95000"/>
                </a:schemeClr>
              </a:buClr>
              <a:buFontTx/>
              <a:buChar char="•"/>
              <a:defRPr/>
            </a:pPr>
            <a:r>
              <a:rPr lang="es-ES_tradnl"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sto MT" pitchFamily="18" charset="0"/>
              </a:rPr>
              <a:t>Aumenta la intimidad</a:t>
            </a:r>
          </a:p>
          <a:p>
            <a:pPr marL="548640" indent="-411480" eaLnBrk="1" fontAlgn="auto" hangingPunct="1">
              <a:spcAft>
                <a:spcPts val="0"/>
              </a:spcAft>
              <a:buClr>
                <a:schemeClr val="tx1">
                  <a:shade val="95000"/>
                </a:schemeClr>
              </a:buClr>
              <a:buFontTx/>
              <a:buChar char="•"/>
              <a:defRPr/>
            </a:pPr>
            <a:r>
              <a:rPr lang="es-ES_tradnl"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sto MT" pitchFamily="18" charset="0"/>
              </a:rPr>
              <a:t>Auto Dominio</a:t>
            </a:r>
          </a:p>
          <a:p>
            <a:pPr marL="548640" indent="-411480" eaLnBrk="1" fontAlgn="auto" hangingPunct="1">
              <a:spcAft>
                <a:spcPts val="0"/>
              </a:spcAft>
              <a:buClr>
                <a:schemeClr val="tx1">
                  <a:shade val="95000"/>
                </a:schemeClr>
              </a:buClr>
              <a:buFontTx/>
              <a:buChar char="•"/>
              <a:defRPr/>
            </a:pPr>
            <a:r>
              <a:rPr lang="es-ES_tradnl"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sto MT" pitchFamily="18" charset="0"/>
              </a:rPr>
              <a:t>Respeto Mutuo</a:t>
            </a:r>
          </a:p>
          <a:p>
            <a:pPr marL="548640" indent="-411480" eaLnBrk="1" fontAlgn="auto" hangingPunct="1">
              <a:spcAft>
                <a:spcPts val="0"/>
              </a:spcAft>
              <a:buClr>
                <a:schemeClr val="tx1">
                  <a:shade val="95000"/>
                </a:schemeClr>
              </a:buClr>
              <a:buFontTx/>
              <a:buChar char="•"/>
              <a:defRPr/>
            </a:pPr>
            <a:r>
              <a:rPr lang="es-ES_tradnl"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sto MT" pitchFamily="18" charset="0"/>
              </a:rPr>
              <a:t>Entusiasmo continuo</a:t>
            </a:r>
          </a:p>
          <a:p>
            <a:pPr marL="548640" indent="-411480" eaLnBrk="1" fontAlgn="auto" hangingPunct="1">
              <a:spcAft>
                <a:spcPts val="0"/>
              </a:spcAft>
              <a:buClr>
                <a:schemeClr val="tx1">
                  <a:shade val="95000"/>
                </a:schemeClr>
              </a:buClr>
              <a:buFontTx/>
              <a:buChar char="•"/>
              <a:defRPr/>
            </a:pPr>
            <a:r>
              <a:rPr lang="es-ES_tradnl"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sto MT" pitchFamily="18" charset="0"/>
              </a:rPr>
              <a:t>Menos de 4% nivel de divorcio</a:t>
            </a:r>
          </a:p>
          <a:p>
            <a:pPr marL="548640" indent="-411480" eaLnBrk="1" fontAlgn="auto" hangingPunct="1">
              <a:spcAft>
                <a:spcPts val="0"/>
              </a:spcAft>
              <a:buClr>
                <a:schemeClr val="tx1">
                  <a:shade val="95000"/>
                </a:schemeClr>
              </a:buClr>
              <a:buFontTx/>
              <a:buChar char="•"/>
              <a:defRPr/>
            </a:pPr>
            <a:r>
              <a:rPr lang="es-ES_tradnl"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sto MT" pitchFamily="18" charset="0"/>
              </a:rPr>
              <a:t>Aumento del entendimiento del esposo por su esposa y sus ciclos de fertilidad </a:t>
            </a:r>
          </a:p>
        </p:txBody>
      </p:sp>
      <p:pic>
        <p:nvPicPr>
          <p:cNvPr id="35844" name="Picture 19" descr="MPj04071450000[1]"/>
          <p:cNvPicPr>
            <a:picLocks noChangeAspect="1" noChangeArrowheads="1"/>
          </p:cNvPicPr>
          <p:nvPr/>
        </p:nvPicPr>
        <p:blipFill>
          <a:blip r:embed="rId3" cstate="print"/>
          <a:srcRect/>
          <a:stretch>
            <a:fillRect/>
          </a:stretch>
        </p:blipFill>
        <p:spPr bwMode="auto">
          <a:xfrm>
            <a:off x="5451475" y="1774825"/>
            <a:ext cx="2584450" cy="3873500"/>
          </a:xfrm>
          <a:prstGeom prst="roundRect">
            <a:avLst/>
          </a:prstGeom>
          <a:ln>
            <a:noFill/>
          </a:ln>
          <a:effectLst>
            <a:outerShdw blurRad="292100" dist="254000" dir="2700000" algn="tl" rotWithShape="0">
              <a:srgbClr val="333333">
                <a:alpha val="65000"/>
              </a:srgbClr>
            </a:outerShdw>
            <a:softEdge rad="63500"/>
          </a:effectLst>
        </p:spPr>
      </p:pic>
    </p:spTree>
  </p:cSld>
  <p:clrMapOvr>
    <a:masterClrMapping/>
  </p:clrMapOvr>
  <p:transition spd="slow" advClick="0" advTm="6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486">
                                            <p:txEl>
                                              <p:pRg st="0" end="0"/>
                                            </p:txEl>
                                          </p:spTgt>
                                        </p:tgtEl>
                                        <p:attrNameLst>
                                          <p:attrName>style.visibility</p:attrName>
                                        </p:attrNameLst>
                                      </p:cBhvr>
                                      <p:to>
                                        <p:strVal val="visible"/>
                                      </p:to>
                                    </p:set>
                                    <p:animEffect transition="in" filter="fade">
                                      <p:cBhvr>
                                        <p:cTn id="7" dur="2000"/>
                                        <p:tgtEl>
                                          <p:spTgt spid="2048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486">
                                            <p:txEl>
                                              <p:pRg st="1" end="1"/>
                                            </p:txEl>
                                          </p:spTgt>
                                        </p:tgtEl>
                                        <p:attrNameLst>
                                          <p:attrName>style.visibility</p:attrName>
                                        </p:attrNameLst>
                                      </p:cBhvr>
                                      <p:to>
                                        <p:strVal val="visible"/>
                                      </p:to>
                                    </p:set>
                                    <p:animEffect transition="in" filter="fade">
                                      <p:cBhvr>
                                        <p:cTn id="12" dur="2000"/>
                                        <p:tgtEl>
                                          <p:spTgt spid="2048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486">
                                            <p:txEl>
                                              <p:pRg st="2" end="2"/>
                                            </p:txEl>
                                          </p:spTgt>
                                        </p:tgtEl>
                                        <p:attrNameLst>
                                          <p:attrName>style.visibility</p:attrName>
                                        </p:attrNameLst>
                                      </p:cBhvr>
                                      <p:to>
                                        <p:strVal val="visible"/>
                                      </p:to>
                                    </p:set>
                                    <p:animEffect transition="in" filter="fade">
                                      <p:cBhvr>
                                        <p:cTn id="17" dur="2000"/>
                                        <p:tgtEl>
                                          <p:spTgt spid="2048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486">
                                            <p:txEl>
                                              <p:pRg st="3" end="3"/>
                                            </p:txEl>
                                          </p:spTgt>
                                        </p:tgtEl>
                                        <p:attrNameLst>
                                          <p:attrName>style.visibility</p:attrName>
                                        </p:attrNameLst>
                                      </p:cBhvr>
                                      <p:to>
                                        <p:strVal val="visible"/>
                                      </p:to>
                                    </p:set>
                                    <p:animEffect transition="in" filter="fade">
                                      <p:cBhvr>
                                        <p:cTn id="22" dur="2000"/>
                                        <p:tgtEl>
                                          <p:spTgt spid="2048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486">
                                            <p:txEl>
                                              <p:pRg st="4" end="4"/>
                                            </p:txEl>
                                          </p:spTgt>
                                        </p:tgtEl>
                                        <p:attrNameLst>
                                          <p:attrName>style.visibility</p:attrName>
                                        </p:attrNameLst>
                                      </p:cBhvr>
                                      <p:to>
                                        <p:strVal val="visible"/>
                                      </p:to>
                                    </p:set>
                                    <p:animEffect transition="in" filter="fade">
                                      <p:cBhvr>
                                        <p:cTn id="27" dur="2000"/>
                                        <p:tgtEl>
                                          <p:spTgt spid="2048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486">
                                            <p:txEl>
                                              <p:pRg st="5" end="5"/>
                                            </p:txEl>
                                          </p:spTgt>
                                        </p:tgtEl>
                                        <p:attrNameLst>
                                          <p:attrName>style.visibility</p:attrName>
                                        </p:attrNameLst>
                                      </p:cBhvr>
                                      <p:to>
                                        <p:strVal val="visible"/>
                                      </p:to>
                                    </p:set>
                                    <p:animEffect transition="in" filter="fade">
                                      <p:cBhvr>
                                        <p:cTn id="32" dur="2000"/>
                                        <p:tgtEl>
                                          <p:spTgt spid="2048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0486">
                                            <p:txEl>
                                              <p:pRg st="6" end="6"/>
                                            </p:txEl>
                                          </p:spTgt>
                                        </p:tgtEl>
                                        <p:attrNameLst>
                                          <p:attrName>style.visibility</p:attrName>
                                        </p:attrNameLst>
                                      </p:cBhvr>
                                      <p:to>
                                        <p:strVal val="visible"/>
                                      </p:to>
                                    </p:set>
                                    <p:animEffect transition="in" filter="fade">
                                      <p:cBhvr>
                                        <p:cTn id="37" dur="2000"/>
                                        <p:tgtEl>
                                          <p:spTgt spid="2048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22"/>
          <p:cNvSpPr>
            <a:spLocks noChangeAspect="1" noChangeArrowheads="1" noTextEdit="1"/>
          </p:cNvSpPr>
          <p:nvPr/>
        </p:nvSpPr>
        <p:spPr bwMode="auto">
          <a:xfrm>
            <a:off x="0" y="0"/>
            <a:ext cx="9144000" cy="6858000"/>
          </a:xfrm>
          <a:prstGeom prst="rect">
            <a:avLst/>
          </a:prstGeom>
          <a:noFill/>
          <a:ln w="9525">
            <a:noFill/>
            <a:miter lim="800000"/>
            <a:headEnd/>
            <a:tailEnd/>
          </a:ln>
        </p:spPr>
        <p:txBody>
          <a:bodyPr/>
          <a:lstStyle/>
          <a:p>
            <a:endParaRPr lang="es-ES_tradnl" dirty="0"/>
          </a:p>
        </p:txBody>
      </p:sp>
      <p:pic>
        <p:nvPicPr>
          <p:cNvPr id="32771" name="Picture 86"/>
          <p:cNvPicPr>
            <a:picLocks noChangeAspect="1" noChangeArrowheads="1"/>
          </p:cNvPicPr>
          <p:nvPr/>
        </p:nvPicPr>
        <p:blipFill>
          <a:blip r:embed="rId3"/>
          <a:srcRect/>
          <a:stretch>
            <a:fillRect/>
          </a:stretch>
        </p:blipFill>
        <p:spPr bwMode="auto">
          <a:xfrm>
            <a:off x="338138" y="461963"/>
            <a:ext cx="8467725" cy="6146800"/>
          </a:xfrm>
          <a:prstGeom prst="rect">
            <a:avLst/>
          </a:prstGeom>
          <a:noFill/>
          <a:ln w="9525">
            <a:noFill/>
            <a:miter lim="800000"/>
            <a:headEnd/>
            <a:tailEnd/>
          </a:ln>
        </p:spPr>
      </p:pic>
      <p:grpSp>
        <p:nvGrpSpPr>
          <p:cNvPr id="2" name="Group 94"/>
          <p:cNvGrpSpPr>
            <a:grpSpLocks/>
          </p:cNvGrpSpPr>
          <p:nvPr/>
        </p:nvGrpSpPr>
        <p:grpSpPr bwMode="auto">
          <a:xfrm>
            <a:off x="2303463" y="5519738"/>
            <a:ext cx="5961062" cy="982662"/>
            <a:chOff x="2337" y="3477"/>
            <a:chExt cx="2916" cy="619"/>
          </a:xfrm>
        </p:grpSpPr>
        <p:sp>
          <p:nvSpPr>
            <p:cNvPr id="21593" name="Rectangle 89"/>
            <p:cNvSpPr>
              <a:spLocks noChangeArrowheads="1"/>
            </p:cNvSpPr>
            <p:nvPr/>
          </p:nvSpPr>
          <p:spPr bwMode="auto">
            <a:xfrm>
              <a:off x="2337" y="3649"/>
              <a:ext cx="539" cy="388"/>
            </a:xfrm>
            <a:prstGeom prst="rect">
              <a:avLst/>
            </a:prstGeom>
            <a:noFill/>
            <a:ln w="9525">
              <a:noFill/>
              <a:miter lim="800000"/>
              <a:headEnd/>
              <a:tailEnd/>
            </a:ln>
          </p:spPr>
          <p:txBody>
            <a:bodyPr wrap="none" lIns="0" tIns="0" rIns="0" bIns="0">
              <a:spAutoFit/>
            </a:bodyPr>
            <a:lstStyle/>
            <a:p>
              <a:pPr eaLnBrk="0" hangingPunct="0">
                <a:defRPr/>
              </a:pPr>
              <a:r>
                <a:rPr lang="en-US" sz="4000" dirty="0">
                  <a:solidFill>
                    <a:schemeClr val="hlink"/>
                  </a:solidFill>
                  <a:effectLst>
                    <a:outerShdw blurRad="50800" dist="38100" dir="2700000" algn="tl" rotWithShape="0">
                      <a:prstClr val="black">
                        <a:alpha val="40000"/>
                      </a:prstClr>
                    </a:outerShdw>
                  </a:effectLst>
                </a:rPr>
                <a:t>...o </a:t>
              </a:r>
              <a:endParaRPr lang="en-US" dirty="0">
                <a:solidFill>
                  <a:schemeClr val="hlink"/>
                </a:solidFill>
                <a:effectLst>
                  <a:outerShdw blurRad="50800" dist="38100" dir="2700000" algn="tl" rotWithShape="0">
                    <a:prstClr val="black">
                      <a:alpha val="40000"/>
                    </a:prstClr>
                  </a:outerShdw>
                </a:effectLst>
              </a:endParaRPr>
            </a:p>
          </p:txBody>
        </p:sp>
        <p:sp>
          <p:nvSpPr>
            <p:cNvPr id="21594" name="Rectangle 90"/>
            <p:cNvSpPr>
              <a:spLocks noChangeArrowheads="1"/>
            </p:cNvSpPr>
            <p:nvPr/>
          </p:nvSpPr>
          <p:spPr bwMode="auto">
            <a:xfrm>
              <a:off x="2792" y="3514"/>
              <a:ext cx="2461" cy="582"/>
            </a:xfrm>
            <a:prstGeom prst="rect">
              <a:avLst/>
            </a:prstGeom>
            <a:noFill/>
            <a:ln w="9525">
              <a:noFill/>
              <a:miter lim="800000"/>
              <a:headEnd/>
              <a:tailEnd/>
            </a:ln>
          </p:spPr>
          <p:txBody>
            <a:bodyPr lIns="0" tIns="0" rIns="0" bIns="91440">
              <a:spAutoFit/>
            </a:bodyPr>
            <a:lstStyle/>
            <a:p>
              <a:pPr eaLnBrk="0" hangingPunct="0">
                <a:defRPr/>
              </a:pPr>
              <a:r>
                <a:rPr lang="es-ES_tradnl" sz="5400" b="1" dirty="0">
                  <a:solidFill>
                    <a:schemeClr val="hlink"/>
                  </a:solidFill>
                  <a:effectLst>
                    <a:outerShdw blurRad="50800" dist="38100" dir="2700000" algn="tl" rotWithShape="0">
                      <a:prstClr val="black">
                        <a:alpha val="40000"/>
                      </a:prstClr>
                    </a:outerShdw>
                  </a:effectLst>
                  <a:latin typeface="Calligraph421 BT" pitchFamily="66" charset="0"/>
                </a:rPr>
                <a:t>Regalo</a:t>
              </a:r>
              <a:r>
                <a:rPr lang="en-US" sz="5400" b="1" dirty="0">
                  <a:solidFill>
                    <a:schemeClr val="hlink"/>
                  </a:solidFill>
                  <a:effectLst>
                    <a:outerShdw blurRad="50800" dist="38100" dir="2700000" algn="tl" rotWithShape="0">
                      <a:prstClr val="black">
                        <a:alpha val="40000"/>
                      </a:prstClr>
                    </a:outerShdw>
                  </a:effectLst>
                  <a:latin typeface="Calligraph421 BT" pitchFamily="66" charset="0"/>
                </a:rPr>
                <a:t> de Dios</a:t>
              </a:r>
              <a:endParaRPr lang="en-US" dirty="0">
                <a:solidFill>
                  <a:schemeClr val="hlink"/>
                </a:solidFill>
                <a:effectLst>
                  <a:outerShdw blurRad="50800" dist="38100" dir="2700000" algn="tl" rotWithShape="0">
                    <a:prstClr val="black">
                      <a:alpha val="40000"/>
                    </a:prstClr>
                  </a:outerShdw>
                </a:effectLst>
                <a:latin typeface="Calligraph421 BT" pitchFamily="66" charset="0"/>
              </a:endParaRPr>
            </a:p>
          </p:txBody>
        </p:sp>
        <p:sp>
          <p:nvSpPr>
            <p:cNvPr id="21595" name="Rectangle 91"/>
            <p:cNvSpPr>
              <a:spLocks noChangeArrowheads="1"/>
            </p:cNvSpPr>
            <p:nvPr/>
          </p:nvSpPr>
          <p:spPr bwMode="auto">
            <a:xfrm>
              <a:off x="5010" y="3477"/>
              <a:ext cx="181" cy="523"/>
            </a:xfrm>
            <a:prstGeom prst="rect">
              <a:avLst/>
            </a:prstGeom>
            <a:noFill/>
            <a:ln w="9525">
              <a:noFill/>
              <a:miter lim="800000"/>
              <a:headEnd/>
              <a:tailEnd/>
            </a:ln>
          </p:spPr>
          <p:txBody>
            <a:bodyPr wrap="none" lIns="0" tIns="0" rIns="0" bIns="0">
              <a:spAutoFit/>
            </a:bodyPr>
            <a:lstStyle/>
            <a:p>
              <a:pPr eaLnBrk="0" hangingPunct="0">
                <a:defRPr/>
              </a:pPr>
              <a:r>
                <a:rPr lang="en-US" sz="5400" dirty="0">
                  <a:solidFill>
                    <a:schemeClr val="hlink"/>
                  </a:solidFill>
                  <a:effectLst>
                    <a:outerShdw blurRad="50800" dist="38100" dir="2700000" algn="tl" rotWithShape="0">
                      <a:prstClr val="black">
                        <a:alpha val="40000"/>
                      </a:prstClr>
                    </a:outerShdw>
                  </a:effectLst>
                  <a:latin typeface="Calligraph421 BT" pitchFamily="66" charset="0"/>
                </a:rPr>
                <a:t>?</a:t>
              </a:r>
              <a:endParaRPr lang="en-US" dirty="0">
                <a:solidFill>
                  <a:schemeClr val="hlink"/>
                </a:solidFill>
                <a:effectLst>
                  <a:outerShdw blurRad="50800" dist="38100" dir="2700000" algn="tl" rotWithShape="0">
                    <a:prstClr val="black">
                      <a:alpha val="40000"/>
                    </a:prstClr>
                  </a:outerShdw>
                </a:effectLst>
                <a:latin typeface="Calligraph421 BT" pitchFamily="66" charset="0"/>
              </a:endParaRPr>
            </a:p>
          </p:txBody>
        </p:sp>
      </p:grpSp>
      <p:sp>
        <p:nvSpPr>
          <p:cNvPr id="21596" name="Rectangle 92"/>
          <p:cNvSpPr>
            <a:spLocks noRot="1" noChangeArrowheads="1"/>
          </p:cNvSpPr>
          <p:nvPr/>
        </p:nvSpPr>
        <p:spPr bwMode="auto">
          <a:xfrm>
            <a:off x="457200" y="427038"/>
            <a:ext cx="8229600" cy="771525"/>
          </a:xfrm>
          <a:prstGeom prst="rect">
            <a:avLst/>
          </a:prstGeom>
          <a:noFill/>
          <a:ln w="9525">
            <a:noFill/>
            <a:miter lim="800000"/>
            <a:headEnd/>
            <a:tailEnd/>
          </a:ln>
          <a:effectLst>
            <a:outerShdw dist="35921" dir="2700000" algn="ctr" rotWithShape="0">
              <a:schemeClr val="bg2"/>
            </a:outerShdw>
          </a:effectLst>
        </p:spPr>
        <p:txBody>
          <a:bodyPr anchor="ctr"/>
          <a:lstStyle/>
          <a:p>
            <a:pPr algn="ctr">
              <a:defRPr/>
            </a:pPr>
            <a:r>
              <a:rPr lang="es-ES_tradnl"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Garamond" pitchFamily="18" charset="0"/>
              </a:rPr>
              <a:t>¿Nuestro</a:t>
            </a: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Garamond" pitchFamily="18" charset="0"/>
              </a:rPr>
              <a:t> </a:t>
            </a:r>
            <a:r>
              <a:rPr lang="es-ES_tradnl"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Garamond" pitchFamily="18" charset="0"/>
              </a:rPr>
              <a:t>Derecho</a:t>
            </a: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Garamond" pitchFamily="18" charset="0"/>
              </a:rPr>
              <a:t>...</a:t>
            </a:r>
          </a:p>
        </p:txBody>
      </p:sp>
    </p:spTree>
  </p:cSld>
  <p:clrMapOvr>
    <a:masterClrMapping/>
  </p:clrMapOvr>
  <p:transition spd="slow" advClick="0" advTm="6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s-ES_tradnl" dirty="0">
                <a:solidFill>
                  <a:srgbClr val="E2D700"/>
                </a:solidFill>
              </a:rPr>
              <a:t>Lo bello del diseño de Dios</a:t>
            </a:r>
          </a:p>
        </p:txBody>
      </p:sp>
      <p:pic>
        <p:nvPicPr>
          <p:cNvPr id="4" name="Content Placeholder 3" descr="roses.jpg"/>
          <p:cNvPicPr>
            <a:picLocks noGrp="1" noChangeAspect="1"/>
          </p:cNvPicPr>
          <p:nvPr>
            <p:ph idx="1"/>
          </p:nvPr>
        </p:nvPicPr>
        <p:blipFill>
          <a:blip r:embed="rId3" cstate="print"/>
          <a:stretch>
            <a:fillRect/>
          </a:stretch>
        </p:blipFill>
        <p:spPr>
          <a:xfrm>
            <a:off x="1557925" y="1600200"/>
            <a:ext cx="6028151" cy="4400550"/>
          </a:xfrm>
          <a:prstGeom prst="roundRect">
            <a:avLst>
              <a:gd name="adj" fmla="val 26797"/>
            </a:avLst>
          </a:prstGeom>
          <a:effectLst>
            <a:outerShdw blurRad="292100" dist="495300" dir="2700000" algn="tl" rotWithShape="0">
              <a:srgbClr val="333333">
                <a:alpha val="65000"/>
              </a:srgbClr>
            </a:outerShdw>
            <a:softEdge rad="63500"/>
          </a:effectLst>
        </p:spPr>
      </p:pic>
      <p:pic>
        <p:nvPicPr>
          <p:cNvPr id="5" name="Picture 4" descr="wedding-altar.jpg"/>
          <p:cNvPicPr>
            <a:picLocks noChangeAspect="1"/>
          </p:cNvPicPr>
          <p:nvPr/>
        </p:nvPicPr>
        <p:blipFill>
          <a:blip r:embed="rId4" cstate="print"/>
          <a:stretch>
            <a:fillRect/>
          </a:stretch>
        </p:blipFill>
        <p:spPr>
          <a:xfrm>
            <a:off x="656590" y="1155309"/>
            <a:ext cx="3476176" cy="5325501"/>
          </a:xfrm>
          <a:prstGeom prst="roundRect">
            <a:avLst>
              <a:gd name="adj" fmla="val 11077"/>
            </a:avLst>
          </a:prstGeom>
          <a:ln>
            <a:noFill/>
          </a:ln>
          <a:effectLst>
            <a:outerShdw blurRad="76200" dist="12700" dir="2700000" sy="-23000" kx="-800400" algn="bl" rotWithShape="0">
              <a:prstClr val="black">
                <a:alpha val="20000"/>
              </a:prstClr>
            </a:outerShdw>
            <a:softEdge rad="63500"/>
          </a:effectLst>
        </p:spPr>
      </p:pic>
      <p:sp>
        <p:nvSpPr>
          <p:cNvPr id="6" name="TextBox 5"/>
          <p:cNvSpPr txBox="1"/>
          <p:nvPr/>
        </p:nvSpPr>
        <p:spPr>
          <a:xfrm>
            <a:off x="4800600" y="2308860"/>
            <a:ext cx="2720340" cy="3785652"/>
          </a:xfrm>
          <a:prstGeom prst="rect">
            <a:avLst/>
          </a:prstGeom>
          <a:no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eaLnBrk="0" hangingPunct="0">
              <a:defRPr/>
            </a:pPr>
            <a:r>
              <a:rPr lang="es-ES_tradnl" sz="40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63500">
                    <a:schemeClr val="accent6">
                      <a:satMod val="175000"/>
                      <a:alpha val="40000"/>
                    </a:schemeClr>
                  </a:glow>
                  <a:outerShdw blurRad="50800" dist="38100" dir="2700000" algn="tl" rotWithShape="0">
                    <a:prstClr val="black">
                      <a:alpha val="40000"/>
                    </a:prstClr>
                  </a:outerShdw>
                </a:effectLst>
                <a:latin typeface="Calisto MT" pitchFamily="18" charset="0"/>
              </a:rPr>
              <a:t>Lo que Dios a unido el hombre no puede separar.</a:t>
            </a:r>
          </a:p>
        </p:txBody>
      </p:sp>
    </p:spTree>
  </p:cSld>
  <p:clrMapOvr>
    <a:masterClrMapping/>
  </p:clrMapOvr>
  <p:transition spd="slow" advClick="0" advTm="6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par>
                                <p:cTn id="8" presetID="10" presetClass="entr" presetSubtype="0" fill="hold" nodeType="withEffect">
                                  <p:stCondLst>
                                    <p:cond delay="10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par>
                                <p:cTn id="11" presetID="10" presetClass="entr" presetSubtype="0" fill="hold" nodeType="withEffect">
                                  <p:stCondLst>
                                    <p:cond delay="10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4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6" name="Rectangle 8"/>
          <p:cNvSpPr>
            <a:spLocks noGrp="1" noRot="1" noChangeArrowheads="1"/>
          </p:cNvSpPr>
          <p:nvPr>
            <p:ph type="title"/>
          </p:nvPr>
        </p:nvSpPr>
        <p:spPr/>
        <p:txBody>
          <a:bodyPr/>
          <a:lstStyle/>
          <a:p>
            <a:pPr eaLnBrk="1" fontAlgn="auto" hangingPunct="1">
              <a:spcAft>
                <a:spcPts val="0"/>
              </a:spcAft>
              <a:defRPr/>
            </a:pPr>
            <a:r>
              <a:rPr lang="en-US" dirty="0">
                <a:solidFill>
                  <a:schemeClr val="hlink"/>
                </a:solidFill>
              </a:rPr>
              <a:t>¡Repaso!</a:t>
            </a:r>
          </a:p>
        </p:txBody>
      </p:sp>
      <p:sp>
        <p:nvSpPr>
          <p:cNvPr id="176135" name="Rectangle 7"/>
          <p:cNvSpPr>
            <a:spLocks noGrp="1" noChangeArrowheads="1"/>
          </p:cNvSpPr>
          <p:nvPr>
            <p:ph idx="1"/>
          </p:nvPr>
        </p:nvSpPr>
        <p:spPr>
          <a:xfrm>
            <a:off x="676593" y="2360930"/>
            <a:ext cx="4604067" cy="2348230"/>
          </a:xfrm>
        </p:spPr>
        <p:txBody>
          <a:bodyPr>
            <a:normAutofit fontScale="92500" lnSpcReduction="20000"/>
          </a:bodyPr>
          <a:lstStyle/>
          <a:p>
            <a:pPr marL="548640" indent="-411480" eaLnBrk="1" fontAlgn="auto" hangingPunct="1">
              <a:spcBef>
                <a:spcPts val="2400"/>
              </a:spcBef>
              <a:spcAft>
                <a:spcPts val="0"/>
              </a:spcAft>
              <a:buClr>
                <a:schemeClr val="tx1">
                  <a:shade val="95000"/>
                </a:schemeClr>
              </a:buClr>
              <a:buFontTx/>
              <a:buChar char="•"/>
              <a:defRPr/>
            </a:pPr>
            <a:r>
              <a:rPr lang="es-ES_tradnl" dirty="0">
                <a:ln w="18415" cmpd="sng">
                  <a:solidFill>
                    <a:srgbClr val="FFFFFF"/>
                  </a:solidFill>
                  <a:prstDash val="solid"/>
                </a:ln>
                <a:solidFill>
                  <a:srgbClr val="FFFFFF"/>
                </a:solidFill>
                <a:effectLst>
                  <a:outerShdw blurRad="63500" dir="3600000" algn="tl" rotWithShape="0">
                    <a:srgbClr val="000000">
                      <a:alpha val="70000"/>
                    </a:srgbClr>
                  </a:outerShdw>
                </a:effectLst>
              </a:rPr>
              <a:t>¡Diez minutos! Utilícelo para estirar las piernas.</a:t>
            </a:r>
          </a:p>
          <a:p>
            <a:pPr marL="548640" indent="-411480" eaLnBrk="1" fontAlgn="auto" hangingPunct="1">
              <a:spcBef>
                <a:spcPts val="2400"/>
              </a:spcBef>
              <a:spcAft>
                <a:spcPts val="0"/>
              </a:spcAft>
              <a:buClr>
                <a:schemeClr val="tx1">
                  <a:shade val="95000"/>
                </a:schemeClr>
              </a:buClr>
              <a:buFontTx/>
              <a:buChar char="•"/>
              <a:defRPr/>
            </a:pPr>
            <a:r>
              <a:rPr lang="es-ES_tradnl" dirty="0">
                <a:ln w="18415" cmpd="sng">
                  <a:solidFill>
                    <a:srgbClr val="FFFFFF"/>
                  </a:solidFill>
                  <a:prstDash val="solid"/>
                </a:ln>
                <a:solidFill>
                  <a:srgbClr val="FFFFFF"/>
                </a:solidFill>
                <a:effectLst>
                  <a:outerShdw blurRad="63500" dir="3600000" algn="tl" rotWithShape="0">
                    <a:srgbClr val="000000">
                      <a:alpha val="70000"/>
                    </a:srgbClr>
                  </a:outerShdw>
                </a:effectLst>
              </a:rPr>
              <a:t>¡Si no lo ha hecho todavía, asegurase de inscribirse ahora!</a:t>
            </a:r>
          </a:p>
        </p:txBody>
      </p:sp>
      <p:pic>
        <p:nvPicPr>
          <p:cNvPr id="6" name="Picture 5" descr="clock.jpg"/>
          <p:cNvPicPr>
            <a:picLocks noChangeAspect="1"/>
          </p:cNvPicPr>
          <p:nvPr/>
        </p:nvPicPr>
        <p:blipFill>
          <a:blip r:embed="rId3" cstate="print"/>
          <a:stretch>
            <a:fillRect/>
          </a:stretch>
        </p:blipFill>
        <p:spPr>
          <a:xfrm>
            <a:off x="5564123" y="1535430"/>
            <a:ext cx="2889047" cy="4328160"/>
          </a:xfrm>
          <a:prstGeom prst="roundRect">
            <a:avLst>
              <a:gd name="adj" fmla="val 8594"/>
            </a:avLst>
          </a:prstGeom>
          <a:solidFill>
            <a:srgbClr val="FFFFFF">
              <a:shade val="85000"/>
            </a:srgbClr>
          </a:solidFill>
          <a:ln>
            <a:noFill/>
          </a:ln>
          <a:effectLst>
            <a:reflection blurRad="6350" stA="50000" endA="275" endPos="40000" dist="101600" dir="5400000" sy="-100000" algn="bl" rotWithShape="0"/>
          </a:effectLst>
        </p:spPr>
      </p:pic>
      <p:sp>
        <p:nvSpPr>
          <p:cNvPr id="7" name="Action Button: Forward or Next 6">
            <a:hlinkClick r:id="rId4" action="ppaction://hlinkpres?slideindex=1&amp;slidetitle=" highlightClick="1"/>
          </p:cNvPr>
          <p:cNvSpPr/>
          <p:nvPr/>
        </p:nvSpPr>
        <p:spPr>
          <a:xfrm>
            <a:off x="8693150" y="6343650"/>
            <a:ext cx="233363" cy="233363"/>
          </a:xfrm>
          <a:prstGeom prst="actionButtonForwardNext">
            <a:avLst/>
          </a:prstGeom>
        </p:spPr>
        <p:style>
          <a:lnRef idx="1">
            <a:schemeClr val="accent3"/>
          </a:lnRef>
          <a:fillRef idx="3">
            <a:schemeClr val="accent3"/>
          </a:fillRef>
          <a:effectRef idx="2">
            <a:schemeClr val="accent3"/>
          </a:effectRef>
          <a:fontRef idx="minor">
            <a:schemeClr val="lt1"/>
          </a:fontRef>
        </p:style>
        <p:txBody>
          <a:bodyPr anchor="ctr"/>
          <a:lstStyle/>
          <a:p>
            <a:pPr algn="ctr" eaLnBrk="0" hangingPunct="0">
              <a:defRPr/>
            </a:pPr>
            <a:endParaRPr lang="en-US" dirty="0"/>
          </a:p>
        </p:txBody>
      </p:sp>
    </p:spTree>
  </p:cSld>
  <p:clrMapOvr>
    <a:masterClrMapping/>
  </p:clrMapOvr>
  <p:transition spd="slow" advClick="0" advTm="6000">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ITLE &quot;History of NFP&quot;"/>
          <p:cNvSpPr>
            <a:spLocks noRot="1" noChangeArrowheads="1"/>
          </p:cNvSpPr>
          <p:nvPr/>
        </p:nvSpPr>
        <p:spPr bwMode="auto">
          <a:xfrm>
            <a:off x="415925" y="452438"/>
            <a:ext cx="8220075" cy="758825"/>
          </a:xfrm>
          <a:prstGeom prst="rect">
            <a:avLst/>
          </a:prstGeom>
          <a:noFill/>
          <a:ln w="9525">
            <a:noFill/>
            <a:miter lim="800000"/>
            <a:headEnd/>
            <a:tailEnd/>
          </a:ln>
          <a:effectLst>
            <a:outerShdw dist="35921" dir="2700000" algn="ctr" rotWithShape="0">
              <a:schemeClr val="bg2"/>
            </a:outerShdw>
          </a:effectLst>
        </p:spPr>
        <p:txBody>
          <a:bodyPr anchor="ctr"/>
          <a:lstStyle/>
          <a:p>
            <a:pPr algn="ctr">
              <a:defRPr/>
            </a:pPr>
            <a:r>
              <a:rPr lang="en-US" sz="4800" b="1" i="1" dirty="0">
                <a:solidFill>
                  <a:schemeClr val="hlink"/>
                </a:solidFill>
                <a:effectLst>
                  <a:outerShdw blurRad="38100" dist="38100" dir="2700000" algn="tl">
                    <a:srgbClr val="000000"/>
                  </a:outerShdw>
                </a:effectLst>
                <a:latin typeface="Garamond" pitchFamily="18" charset="0"/>
              </a:rPr>
              <a:t>Historia de PNF</a:t>
            </a:r>
          </a:p>
        </p:txBody>
      </p:sp>
      <p:pic>
        <p:nvPicPr>
          <p:cNvPr id="37929" name="Mary Putnam Jacobi" descr="mary putnam jacobi"/>
          <p:cNvPicPr>
            <a:picLocks noChangeAspect="1" noChangeArrowheads="1"/>
          </p:cNvPicPr>
          <p:nvPr/>
        </p:nvPicPr>
        <p:blipFill>
          <a:blip r:embed="rId3" cstate="print"/>
          <a:srcRect/>
          <a:stretch>
            <a:fillRect/>
          </a:stretch>
        </p:blipFill>
        <p:spPr bwMode="auto">
          <a:xfrm>
            <a:off x="5583238" y="1985963"/>
            <a:ext cx="1739900" cy="23717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78210" name="Text Box &quot;Mary Putnam&quot;"/>
          <p:cNvSpPr txBox="1">
            <a:spLocks noChangeArrowheads="1"/>
          </p:cNvSpPr>
          <p:nvPr/>
        </p:nvSpPr>
        <p:spPr bwMode="auto">
          <a:xfrm>
            <a:off x="150474" y="1112188"/>
            <a:ext cx="4861367" cy="677108"/>
          </a:xfrm>
          <a:prstGeom prst="rect">
            <a:avLst/>
          </a:prstGeom>
          <a:noFill/>
          <a:ln w="9525">
            <a:noFill/>
            <a:miter lim="800000"/>
            <a:headEnd/>
            <a:tailEnd/>
          </a:ln>
        </p:spPr>
        <p:txBody>
          <a:bodyPr wrap="square">
            <a:spAutoFit/>
          </a:bodyPr>
          <a:lstStyle/>
          <a:p>
            <a:pPr eaLnBrk="0" hangingPunct="0">
              <a:spcBef>
                <a:spcPct val="50000"/>
              </a:spcBef>
            </a:pPr>
            <a:r>
              <a:rPr lang="es-ES_tradnl" sz="1400" b="1" dirty="0"/>
              <a:t>1876 </a:t>
            </a:r>
            <a:r>
              <a:rPr lang="es-ES_tradnl" sz="1400" b="1" i="1" dirty="0"/>
              <a:t>María Putman Jacobi</a:t>
            </a:r>
            <a:r>
              <a:rPr lang="es-ES_tradnl" sz="1400" b="1" dirty="0"/>
              <a:t> </a:t>
            </a:r>
            <a:r>
              <a:rPr lang="es-ES_tradnl" sz="1200" dirty="0"/>
              <a:t>demuestra que existe una relación entre ciclos menstruales y las fluctuaciones de la temperatura corporal, la presión arterial y pulso.</a:t>
            </a:r>
            <a:endParaRPr lang="en-US" dirty="0"/>
          </a:p>
        </p:txBody>
      </p:sp>
      <p:sp>
        <p:nvSpPr>
          <p:cNvPr id="178211" name="Text Box &quot;Kyusaku&quot;"/>
          <p:cNvSpPr txBox="1">
            <a:spLocks noChangeArrowheads="1"/>
          </p:cNvSpPr>
          <p:nvPr/>
        </p:nvSpPr>
        <p:spPr bwMode="auto">
          <a:xfrm>
            <a:off x="162045" y="1820275"/>
            <a:ext cx="4554618" cy="861774"/>
          </a:xfrm>
          <a:prstGeom prst="rect">
            <a:avLst/>
          </a:prstGeom>
          <a:noFill/>
          <a:ln w="9525">
            <a:noFill/>
            <a:miter lim="800000"/>
            <a:headEnd/>
            <a:tailEnd/>
          </a:ln>
        </p:spPr>
        <p:txBody>
          <a:bodyPr wrap="square">
            <a:spAutoFit/>
          </a:bodyPr>
          <a:lstStyle/>
          <a:p>
            <a:pPr eaLnBrk="0" hangingPunct="0">
              <a:spcBef>
                <a:spcPct val="50000"/>
              </a:spcBef>
            </a:pPr>
            <a:r>
              <a:rPr lang="es-ES_tradnl" sz="1400" b="1" dirty="0"/>
              <a:t>1930 - </a:t>
            </a:r>
            <a:r>
              <a:rPr lang="es-ES_tradnl" sz="1400" b="1" i="1" dirty="0"/>
              <a:t>Kyusaku de Ogino </a:t>
            </a:r>
            <a:r>
              <a:rPr lang="es-ES_tradnl" sz="1400" i="1" dirty="0"/>
              <a:t>(Japón)</a:t>
            </a:r>
            <a:r>
              <a:rPr lang="es-ES_tradnl" sz="1400" dirty="0"/>
              <a:t> </a:t>
            </a:r>
            <a:r>
              <a:rPr lang="es-ES_tradnl" sz="1200" dirty="0"/>
              <a:t>Cálculos formulados para determinar la fase infértil basados en un registro de 6 a 12 ciclos menstruales, dando nacimiento al método del ritmo de calendario</a:t>
            </a:r>
            <a:r>
              <a:rPr lang="es-ES_tradnl" dirty="0"/>
              <a:t>.</a:t>
            </a:r>
          </a:p>
        </p:txBody>
      </p:sp>
      <p:sp>
        <p:nvSpPr>
          <p:cNvPr id="178212" name="Text Box &quot;Jan Holt&quot;"/>
          <p:cNvSpPr txBox="1">
            <a:spLocks noChangeArrowheads="1"/>
          </p:cNvSpPr>
          <p:nvPr/>
        </p:nvSpPr>
        <p:spPr bwMode="auto">
          <a:xfrm>
            <a:off x="150469" y="2672825"/>
            <a:ext cx="4519894" cy="492443"/>
          </a:xfrm>
          <a:prstGeom prst="rect">
            <a:avLst/>
          </a:prstGeom>
          <a:noFill/>
          <a:ln w="9525">
            <a:noFill/>
            <a:miter lim="800000"/>
            <a:headEnd/>
            <a:tailEnd/>
          </a:ln>
        </p:spPr>
        <p:txBody>
          <a:bodyPr wrap="square">
            <a:spAutoFit/>
          </a:bodyPr>
          <a:lstStyle/>
          <a:p>
            <a:r>
              <a:rPr lang="es-ES_tradnl" sz="1400" b="1" dirty="0"/>
              <a:t>1940 - Jan Holt, M.D. (holandés</a:t>
            </a:r>
            <a:r>
              <a:rPr lang="es-ES_tradnl" b="1" dirty="0"/>
              <a:t>)</a:t>
            </a:r>
            <a:r>
              <a:rPr lang="es-ES_tradnl" dirty="0"/>
              <a:t> </a:t>
            </a:r>
            <a:r>
              <a:rPr lang="es-ES_tradnl" sz="1200" dirty="0"/>
              <a:t>creó el método de "ritmo de temperatura".</a:t>
            </a:r>
          </a:p>
        </p:txBody>
      </p:sp>
      <p:pic>
        <p:nvPicPr>
          <p:cNvPr id="178213" name="Kyusaku Ogino" descr="Kyusaku Ogino"/>
          <p:cNvPicPr>
            <a:picLocks noChangeAspect="1" noChangeArrowheads="1"/>
          </p:cNvPicPr>
          <p:nvPr/>
        </p:nvPicPr>
        <p:blipFill>
          <a:blip r:embed="rId4"/>
          <a:srcRect/>
          <a:stretch>
            <a:fillRect/>
          </a:stretch>
        </p:blipFill>
        <p:spPr bwMode="auto">
          <a:xfrm>
            <a:off x="5689600" y="1998663"/>
            <a:ext cx="1524000" cy="2286000"/>
          </a:xfrm>
          <a:prstGeom prst="rect">
            <a:avLst/>
          </a:prstGeom>
          <a:ln w="88900" cap="sq" cmpd="thickThin">
            <a:solidFill>
              <a:srgbClr val="000000"/>
            </a:solidFill>
            <a:prstDash val="solid"/>
            <a:miter lim="800000"/>
          </a:ln>
          <a:effectLst>
            <a:outerShdw blurRad="165100" dist="241300" dir="8100000" algn="tr" rotWithShape="0">
              <a:prstClr val="black">
                <a:alpha val="35000"/>
              </a:prstClr>
            </a:outerShdw>
          </a:effectLst>
        </p:spPr>
      </p:pic>
      <p:grpSp>
        <p:nvGrpSpPr>
          <p:cNvPr id="2" name="No Picture (Jan Holt)"/>
          <p:cNvGrpSpPr>
            <a:grpSpLocks/>
          </p:cNvGrpSpPr>
          <p:nvPr/>
        </p:nvGrpSpPr>
        <p:grpSpPr bwMode="auto">
          <a:xfrm>
            <a:off x="5453063" y="1860550"/>
            <a:ext cx="1958975" cy="2573338"/>
            <a:chOff x="3435" y="1172"/>
            <a:chExt cx="1234" cy="1621"/>
          </a:xfrm>
        </p:grpSpPr>
        <p:sp>
          <p:nvSpPr>
            <p:cNvPr id="37909" name="AutoShape 59"/>
            <p:cNvSpPr>
              <a:spLocks noChangeArrowheads="1"/>
            </p:cNvSpPr>
            <p:nvPr/>
          </p:nvSpPr>
          <p:spPr bwMode="auto">
            <a:xfrm>
              <a:off x="3435" y="1172"/>
              <a:ext cx="1234" cy="1621"/>
            </a:xfrm>
            <a:prstGeom prst="roundRect">
              <a:avLst>
                <a:gd name="adj" fmla="val 16667"/>
              </a:avLst>
            </a:prstGeom>
            <a:solidFill>
              <a:schemeClr val="tx1"/>
            </a:solidFill>
            <a:ln w="9525">
              <a:noFill/>
              <a:round/>
              <a:headEnd/>
              <a:tailEnd/>
            </a:ln>
          </p:spPr>
          <p:txBody>
            <a:bodyPr wrap="none" anchor="ctr"/>
            <a:lstStyle/>
            <a:p>
              <a:pPr algn="ctr" eaLnBrk="0" hangingPunct="0">
                <a:defRPr/>
              </a:pPr>
              <a:endParaRPr lang="en-US" dirty="0">
                <a:effectLst>
                  <a:outerShdw blurRad="127000" dist="127000" dir="2700000" algn="tl" rotWithShape="0">
                    <a:prstClr val="black">
                      <a:alpha val="40000"/>
                    </a:prstClr>
                  </a:outerShdw>
                </a:effectLst>
              </a:endParaRPr>
            </a:p>
          </p:txBody>
        </p:sp>
        <p:grpSp>
          <p:nvGrpSpPr>
            <p:cNvPr id="35862" name="Group 57"/>
            <p:cNvGrpSpPr>
              <a:grpSpLocks/>
            </p:cNvGrpSpPr>
            <p:nvPr/>
          </p:nvGrpSpPr>
          <p:grpSpPr bwMode="auto">
            <a:xfrm>
              <a:off x="3459" y="1345"/>
              <a:ext cx="1186" cy="1254"/>
              <a:chOff x="3262" y="3218"/>
              <a:chExt cx="883" cy="933"/>
            </a:xfrm>
          </p:grpSpPr>
          <p:sp>
            <p:nvSpPr>
              <p:cNvPr id="37911" name="Rectangle 38"/>
              <p:cNvSpPr>
                <a:spLocks noChangeArrowheads="1"/>
              </p:cNvSpPr>
              <p:nvPr/>
            </p:nvSpPr>
            <p:spPr bwMode="auto">
              <a:xfrm>
                <a:off x="3262" y="3218"/>
                <a:ext cx="883" cy="933"/>
              </a:xfrm>
              <a:prstGeom prst="rect">
                <a:avLst/>
              </a:prstGeom>
              <a:solidFill>
                <a:schemeClr val="tx1"/>
              </a:solidFill>
              <a:ln w="9525">
                <a:solidFill>
                  <a:schemeClr val="tx1"/>
                </a:solidFill>
                <a:miter lim="800000"/>
                <a:headEnd/>
                <a:tailEnd/>
              </a:ln>
            </p:spPr>
            <p:txBody>
              <a:bodyPr wrap="none" anchor="ctr"/>
              <a:lstStyle/>
              <a:p>
                <a:pPr algn="ctr" eaLnBrk="0" hangingPunct="0">
                  <a:defRPr/>
                </a:pPr>
                <a:endParaRPr lang="en-US" dirty="0">
                  <a:effectLst>
                    <a:outerShdw blurRad="127000" dist="127000" dir="2700000" algn="tl" rotWithShape="0">
                      <a:prstClr val="black">
                        <a:alpha val="40000"/>
                      </a:prstClr>
                    </a:outerShdw>
                  </a:effectLst>
                </a:endParaRPr>
              </a:p>
            </p:txBody>
          </p:sp>
          <p:sp>
            <p:nvSpPr>
              <p:cNvPr id="37912" name="Line 39"/>
              <p:cNvSpPr>
                <a:spLocks noChangeShapeType="1"/>
              </p:cNvSpPr>
              <p:nvPr/>
            </p:nvSpPr>
            <p:spPr bwMode="auto">
              <a:xfrm>
                <a:off x="3388" y="3224"/>
                <a:ext cx="0" cy="921"/>
              </a:xfrm>
              <a:prstGeom prst="line">
                <a:avLst/>
              </a:prstGeom>
              <a:noFill/>
              <a:ln w="9525">
                <a:solidFill>
                  <a:schemeClr val="bg2"/>
                </a:solidFill>
                <a:round/>
                <a:headEnd/>
                <a:tailEnd/>
              </a:ln>
            </p:spPr>
            <p:txBody>
              <a:bodyPr/>
              <a:lstStyle/>
              <a:p>
                <a:pPr algn="ctr" eaLnBrk="0" hangingPunct="0">
                  <a:defRPr/>
                </a:pPr>
                <a:endParaRPr lang="en-US" dirty="0">
                  <a:effectLst>
                    <a:outerShdw blurRad="127000" dist="127000" dir="2700000" algn="tl" rotWithShape="0">
                      <a:prstClr val="black">
                        <a:alpha val="40000"/>
                      </a:prstClr>
                    </a:outerShdw>
                  </a:effectLst>
                </a:endParaRPr>
              </a:p>
            </p:txBody>
          </p:sp>
          <p:sp>
            <p:nvSpPr>
              <p:cNvPr id="37913" name="Line 40"/>
              <p:cNvSpPr>
                <a:spLocks noChangeShapeType="1"/>
              </p:cNvSpPr>
              <p:nvPr/>
            </p:nvSpPr>
            <p:spPr bwMode="auto">
              <a:xfrm>
                <a:off x="3551" y="3224"/>
                <a:ext cx="0" cy="921"/>
              </a:xfrm>
              <a:prstGeom prst="line">
                <a:avLst/>
              </a:prstGeom>
              <a:noFill/>
              <a:ln w="9525">
                <a:solidFill>
                  <a:schemeClr val="bg2"/>
                </a:solidFill>
                <a:round/>
                <a:headEnd/>
                <a:tailEnd/>
              </a:ln>
            </p:spPr>
            <p:txBody>
              <a:bodyPr/>
              <a:lstStyle/>
              <a:p>
                <a:pPr algn="ctr" eaLnBrk="0" hangingPunct="0">
                  <a:defRPr/>
                </a:pPr>
                <a:endParaRPr lang="en-US" dirty="0">
                  <a:effectLst>
                    <a:outerShdw blurRad="127000" dist="127000" dir="2700000" algn="tl" rotWithShape="0">
                      <a:prstClr val="black">
                        <a:alpha val="40000"/>
                      </a:prstClr>
                    </a:outerShdw>
                  </a:effectLst>
                </a:endParaRPr>
              </a:p>
            </p:txBody>
          </p:sp>
          <p:sp>
            <p:nvSpPr>
              <p:cNvPr id="37914" name="Line 41"/>
              <p:cNvSpPr>
                <a:spLocks noChangeShapeType="1"/>
              </p:cNvSpPr>
              <p:nvPr/>
            </p:nvSpPr>
            <p:spPr bwMode="auto">
              <a:xfrm>
                <a:off x="3714" y="3224"/>
                <a:ext cx="0" cy="921"/>
              </a:xfrm>
              <a:prstGeom prst="line">
                <a:avLst/>
              </a:prstGeom>
              <a:noFill/>
              <a:ln w="9525">
                <a:solidFill>
                  <a:schemeClr val="bg2"/>
                </a:solidFill>
                <a:round/>
                <a:headEnd/>
                <a:tailEnd/>
              </a:ln>
            </p:spPr>
            <p:txBody>
              <a:bodyPr/>
              <a:lstStyle/>
              <a:p>
                <a:pPr algn="ctr" eaLnBrk="0" hangingPunct="0">
                  <a:defRPr/>
                </a:pPr>
                <a:endParaRPr lang="en-US" dirty="0">
                  <a:effectLst>
                    <a:outerShdw blurRad="127000" dist="127000" dir="2700000" algn="tl" rotWithShape="0">
                      <a:prstClr val="black">
                        <a:alpha val="40000"/>
                      </a:prstClr>
                    </a:outerShdw>
                  </a:effectLst>
                </a:endParaRPr>
              </a:p>
            </p:txBody>
          </p:sp>
          <p:sp>
            <p:nvSpPr>
              <p:cNvPr id="37915" name="Line 42"/>
              <p:cNvSpPr>
                <a:spLocks noChangeShapeType="1"/>
              </p:cNvSpPr>
              <p:nvPr/>
            </p:nvSpPr>
            <p:spPr bwMode="auto">
              <a:xfrm>
                <a:off x="3875" y="3224"/>
                <a:ext cx="0" cy="921"/>
              </a:xfrm>
              <a:prstGeom prst="line">
                <a:avLst/>
              </a:prstGeom>
              <a:noFill/>
              <a:ln w="9525">
                <a:solidFill>
                  <a:schemeClr val="bg2"/>
                </a:solidFill>
                <a:round/>
                <a:headEnd/>
                <a:tailEnd/>
              </a:ln>
            </p:spPr>
            <p:txBody>
              <a:bodyPr/>
              <a:lstStyle/>
              <a:p>
                <a:pPr algn="ctr" eaLnBrk="0" hangingPunct="0">
                  <a:defRPr/>
                </a:pPr>
                <a:endParaRPr lang="en-US" dirty="0">
                  <a:effectLst>
                    <a:outerShdw blurRad="127000" dist="127000" dir="2700000" algn="tl" rotWithShape="0">
                      <a:prstClr val="black">
                        <a:alpha val="40000"/>
                      </a:prstClr>
                    </a:outerShdw>
                  </a:effectLst>
                </a:endParaRPr>
              </a:p>
            </p:txBody>
          </p:sp>
          <p:sp>
            <p:nvSpPr>
              <p:cNvPr id="37916" name="Line 43"/>
              <p:cNvSpPr>
                <a:spLocks noChangeShapeType="1"/>
              </p:cNvSpPr>
              <p:nvPr/>
            </p:nvSpPr>
            <p:spPr bwMode="auto">
              <a:xfrm>
                <a:off x="4045" y="3224"/>
                <a:ext cx="0" cy="921"/>
              </a:xfrm>
              <a:prstGeom prst="line">
                <a:avLst/>
              </a:prstGeom>
              <a:noFill/>
              <a:ln w="9525">
                <a:solidFill>
                  <a:schemeClr val="bg2"/>
                </a:solidFill>
                <a:round/>
                <a:headEnd/>
                <a:tailEnd/>
              </a:ln>
            </p:spPr>
            <p:txBody>
              <a:bodyPr/>
              <a:lstStyle/>
              <a:p>
                <a:pPr algn="ctr" eaLnBrk="0" hangingPunct="0">
                  <a:defRPr/>
                </a:pPr>
                <a:endParaRPr lang="en-US" dirty="0">
                  <a:effectLst>
                    <a:outerShdw blurRad="127000" dist="127000" dir="2700000" algn="tl" rotWithShape="0">
                      <a:prstClr val="black">
                        <a:alpha val="40000"/>
                      </a:prstClr>
                    </a:outerShdw>
                  </a:effectLst>
                </a:endParaRPr>
              </a:p>
            </p:txBody>
          </p:sp>
          <p:sp>
            <p:nvSpPr>
              <p:cNvPr id="37917" name="Line 44"/>
              <p:cNvSpPr>
                <a:spLocks noChangeShapeType="1"/>
              </p:cNvSpPr>
              <p:nvPr/>
            </p:nvSpPr>
            <p:spPr bwMode="auto">
              <a:xfrm>
                <a:off x="3264" y="3856"/>
                <a:ext cx="871" cy="0"/>
              </a:xfrm>
              <a:prstGeom prst="line">
                <a:avLst/>
              </a:prstGeom>
              <a:noFill/>
              <a:ln w="9525">
                <a:solidFill>
                  <a:schemeClr val="bg2"/>
                </a:solidFill>
                <a:round/>
                <a:headEnd/>
                <a:tailEnd/>
              </a:ln>
            </p:spPr>
            <p:txBody>
              <a:bodyPr/>
              <a:lstStyle/>
              <a:p>
                <a:pPr algn="ctr" eaLnBrk="0" hangingPunct="0">
                  <a:defRPr/>
                </a:pPr>
                <a:endParaRPr lang="en-US" dirty="0">
                  <a:effectLst>
                    <a:outerShdw blurRad="127000" dist="127000" dir="2700000" algn="tl" rotWithShape="0">
                      <a:prstClr val="black">
                        <a:alpha val="40000"/>
                      </a:prstClr>
                    </a:outerShdw>
                  </a:effectLst>
                </a:endParaRPr>
              </a:p>
            </p:txBody>
          </p:sp>
          <p:sp>
            <p:nvSpPr>
              <p:cNvPr id="37918" name="Line 45"/>
              <p:cNvSpPr>
                <a:spLocks noChangeShapeType="1"/>
              </p:cNvSpPr>
              <p:nvPr/>
            </p:nvSpPr>
            <p:spPr bwMode="auto">
              <a:xfrm>
                <a:off x="3264" y="4009"/>
                <a:ext cx="871" cy="0"/>
              </a:xfrm>
              <a:prstGeom prst="line">
                <a:avLst/>
              </a:prstGeom>
              <a:noFill/>
              <a:ln w="9525">
                <a:solidFill>
                  <a:schemeClr val="bg2"/>
                </a:solidFill>
                <a:round/>
                <a:headEnd/>
                <a:tailEnd/>
              </a:ln>
            </p:spPr>
            <p:txBody>
              <a:bodyPr/>
              <a:lstStyle/>
              <a:p>
                <a:pPr algn="ctr" eaLnBrk="0" hangingPunct="0">
                  <a:defRPr/>
                </a:pPr>
                <a:endParaRPr lang="en-US" dirty="0">
                  <a:effectLst>
                    <a:outerShdw blurRad="127000" dist="127000" dir="2700000" algn="tl" rotWithShape="0">
                      <a:prstClr val="black">
                        <a:alpha val="40000"/>
                      </a:prstClr>
                    </a:outerShdw>
                  </a:effectLst>
                </a:endParaRPr>
              </a:p>
            </p:txBody>
          </p:sp>
          <p:sp>
            <p:nvSpPr>
              <p:cNvPr id="37919" name="Line 46"/>
              <p:cNvSpPr>
                <a:spLocks noChangeShapeType="1"/>
              </p:cNvSpPr>
              <p:nvPr/>
            </p:nvSpPr>
            <p:spPr bwMode="auto">
              <a:xfrm>
                <a:off x="3264" y="3542"/>
                <a:ext cx="871" cy="0"/>
              </a:xfrm>
              <a:prstGeom prst="line">
                <a:avLst/>
              </a:prstGeom>
              <a:noFill/>
              <a:ln w="9525">
                <a:solidFill>
                  <a:schemeClr val="bg2"/>
                </a:solidFill>
                <a:round/>
                <a:headEnd/>
                <a:tailEnd/>
              </a:ln>
            </p:spPr>
            <p:txBody>
              <a:bodyPr/>
              <a:lstStyle/>
              <a:p>
                <a:pPr algn="ctr" eaLnBrk="0" hangingPunct="0">
                  <a:defRPr/>
                </a:pPr>
                <a:endParaRPr lang="en-US" dirty="0">
                  <a:effectLst>
                    <a:outerShdw blurRad="127000" dist="127000" dir="2700000" algn="tl" rotWithShape="0">
                      <a:prstClr val="black">
                        <a:alpha val="40000"/>
                      </a:prstClr>
                    </a:outerShdw>
                  </a:effectLst>
                </a:endParaRPr>
              </a:p>
            </p:txBody>
          </p:sp>
          <p:sp>
            <p:nvSpPr>
              <p:cNvPr id="37920" name="Line 47"/>
              <p:cNvSpPr>
                <a:spLocks noChangeShapeType="1"/>
              </p:cNvSpPr>
              <p:nvPr/>
            </p:nvSpPr>
            <p:spPr bwMode="auto">
              <a:xfrm>
                <a:off x="3264" y="3695"/>
                <a:ext cx="871" cy="0"/>
              </a:xfrm>
              <a:prstGeom prst="line">
                <a:avLst/>
              </a:prstGeom>
              <a:noFill/>
              <a:ln w="9525">
                <a:solidFill>
                  <a:schemeClr val="bg2"/>
                </a:solidFill>
                <a:round/>
                <a:headEnd/>
                <a:tailEnd/>
              </a:ln>
            </p:spPr>
            <p:txBody>
              <a:bodyPr/>
              <a:lstStyle/>
              <a:p>
                <a:pPr algn="ctr" eaLnBrk="0" hangingPunct="0">
                  <a:defRPr/>
                </a:pPr>
                <a:endParaRPr lang="en-US" dirty="0">
                  <a:effectLst>
                    <a:outerShdw blurRad="127000" dist="127000" dir="2700000" algn="tl" rotWithShape="0">
                      <a:prstClr val="black">
                        <a:alpha val="40000"/>
                      </a:prstClr>
                    </a:outerShdw>
                  </a:effectLst>
                </a:endParaRPr>
              </a:p>
            </p:txBody>
          </p:sp>
          <p:sp>
            <p:nvSpPr>
              <p:cNvPr id="37921" name="Line 48"/>
              <p:cNvSpPr>
                <a:spLocks noChangeShapeType="1"/>
              </p:cNvSpPr>
              <p:nvPr/>
            </p:nvSpPr>
            <p:spPr bwMode="auto">
              <a:xfrm>
                <a:off x="3264" y="3379"/>
                <a:ext cx="871" cy="0"/>
              </a:xfrm>
              <a:prstGeom prst="line">
                <a:avLst/>
              </a:prstGeom>
              <a:noFill/>
              <a:ln w="9525">
                <a:solidFill>
                  <a:schemeClr val="bg2"/>
                </a:solidFill>
                <a:round/>
                <a:headEnd/>
                <a:tailEnd/>
              </a:ln>
            </p:spPr>
            <p:txBody>
              <a:bodyPr/>
              <a:lstStyle/>
              <a:p>
                <a:pPr algn="ctr" eaLnBrk="0" hangingPunct="0">
                  <a:defRPr/>
                </a:pPr>
                <a:endParaRPr lang="en-US" dirty="0">
                  <a:effectLst>
                    <a:outerShdw blurRad="127000" dist="127000" dir="2700000" algn="tl" rotWithShape="0">
                      <a:prstClr val="black">
                        <a:alpha val="40000"/>
                      </a:prstClr>
                    </a:outerShdw>
                  </a:effectLst>
                </a:endParaRPr>
              </a:p>
            </p:txBody>
          </p:sp>
          <p:sp>
            <p:nvSpPr>
              <p:cNvPr id="37922" name="Freeform 55"/>
              <p:cNvSpPr>
                <a:spLocks/>
              </p:cNvSpPr>
              <p:nvPr/>
            </p:nvSpPr>
            <p:spPr bwMode="auto">
              <a:xfrm>
                <a:off x="3266" y="3617"/>
                <a:ext cx="874" cy="397"/>
              </a:xfrm>
              <a:custGeom>
                <a:avLst/>
                <a:gdLst>
                  <a:gd name="T0" fmla="*/ 0 w 874"/>
                  <a:gd name="T1" fmla="*/ 331 h 396"/>
                  <a:gd name="T2" fmla="*/ 125 w 874"/>
                  <a:gd name="T3" fmla="*/ 396 h 396"/>
                  <a:gd name="T4" fmla="*/ 284 w 874"/>
                  <a:gd name="T5" fmla="*/ 321 h 396"/>
                  <a:gd name="T6" fmla="*/ 447 w 874"/>
                  <a:gd name="T7" fmla="*/ 79 h 396"/>
                  <a:gd name="T8" fmla="*/ 612 w 874"/>
                  <a:gd name="T9" fmla="*/ 0 h 396"/>
                  <a:gd name="T10" fmla="*/ 785 w 874"/>
                  <a:gd name="T11" fmla="*/ 77 h 396"/>
                  <a:gd name="T12" fmla="*/ 874 w 874"/>
                  <a:gd name="T13" fmla="*/ 120 h 396"/>
                  <a:gd name="T14" fmla="*/ 0 60000 65536"/>
                  <a:gd name="T15" fmla="*/ 0 60000 65536"/>
                  <a:gd name="T16" fmla="*/ 0 60000 65536"/>
                  <a:gd name="T17" fmla="*/ 0 60000 65536"/>
                  <a:gd name="T18" fmla="*/ 0 60000 65536"/>
                  <a:gd name="T19" fmla="*/ 0 60000 65536"/>
                  <a:gd name="T20" fmla="*/ 0 60000 65536"/>
                  <a:gd name="T21" fmla="*/ 0 w 874"/>
                  <a:gd name="T22" fmla="*/ 0 h 396"/>
                  <a:gd name="T23" fmla="*/ 874 w 874"/>
                  <a:gd name="T24" fmla="*/ 396 h 3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74" h="396">
                    <a:moveTo>
                      <a:pt x="0" y="331"/>
                    </a:moveTo>
                    <a:lnTo>
                      <a:pt x="125" y="396"/>
                    </a:lnTo>
                    <a:lnTo>
                      <a:pt x="284" y="321"/>
                    </a:lnTo>
                    <a:lnTo>
                      <a:pt x="447" y="79"/>
                    </a:lnTo>
                    <a:lnTo>
                      <a:pt x="612" y="0"/>
                    </a:lnTo>
                    <a:lnTo>
                      <a:pt x="785" y="77"/>
                    </a:lnTo>
                    <a:lnTo>
                      <a:pt x="874" y="120"/>
                    </a:lnTo>
                  </a:path>
                </a:pathLst>
              </a:custGeom>
              <a:noFill/>
              <a:ln w="38100">
                <a:solidFill>
                  <a:srgbClr val="FF0000"/>
                </a:solidFill>
                <a:round/>
                <a:headEnd/>
                <a:tailEnd/>
              </a:ln>
            </p:spPr>
            <p:txBody>
              <a:bodyPr/>
              <a:lstStyle/>
              <a:p>
                <a:pPr algn="ctr" eaLnBrk="0" hangingPunct="0">
                  <a:defRPr/>
                </a:pPr>
                <a:endParaRPr lang="en-US" dirty="0">
                  <a:effectLst>
                    <a:outerShdw blurRad="127000" dist="127000" dir="2700000" algn="tl" rotWithShape="0">
                      <a:prstClr val="black">
                        <a:alpha val="40000"/>
                      </a:prstClr>
                    </a:outerShdw>
                  </a:effectLst>
                </a:endParaRPr>
              </a:p>
            </p:txBody>
          </p:sp>
          <p:sp>
            <p:nvSpPr>
              <p:cNvPr id="37923" name="Oval 49"/>
              <p:cNvSpPr>
                <a:spLocks noChangeArrowheads="1"/>
              </p:cNvSpPr>
              <p:nvPr/>
            </p:nvSpPr>
            <p:spPr bwMode="auto">
              <a:xfrm>
                <a:off x="3361" y="3981"/>
                <a:ext cx="56" cy="56"/>
              </a:xfrm>
              <a:prstGeom prst="ellipse">
                <a:avLst/>
              </a:prstGeom>
              <a:solidFill>
                <a:schemeClr val="bg2"/>
              </a:solidFill>
              <a:ln w="9525" algn="ctr">
                <a:solidFill>
                  <a:schemeClr val="bg2"/>
                </a:solidFill>
                <a:round/>
                <a:headEnd/>
                <a:tailEnd/>
              </a:ln>
            </p:spPr>
            <p:txBody>
              <a:bodyPr wrap="none" anchor="ctr"/>
              <a:lstStyle/>
              <a:p>
                <a:pPr algn="ctr" eaLnBrk="0" hangingPunct="0">
                  <a:defRPr/>
                </a:pPr>
                <a:endParaRPr lang="en-US" dirty="0">
                  <a:effectLst>
                    <a:outerShdw blurRad="127000" dist="127000" dir="2700000" algn="tl" rotWithShape="0">
                      <a:prstClr val="black">
                        <a:alpha val="40000"/>
                      </a:prstClr>
                    </a:outerShdw>
                  </a:effectLst>
                </a:endParaRPr>
              </a:p>
            </p:txBody>
          </p:sp>
          <p:sp>
            <p:nvSpPr>
              <p:cNvPr id="37924" name="Oval 50"/>
              <p:cNvSpPr>
                <a:spLocks noChangeArrowheads="1"/>
              </p:cNvSpPr>
              <p:nvPr/>
            </p:nvSpPr>
            <p:spPr bwMode="auto">
              <a:xfrm>
                <a:off x="3517" y="3914"/>
                <a:ext cx="56" cy="57"/>
              </a:xfrm>
              <a:prstGeom prst="ellipse">
                <a:avLst/>
              </a:prstGeom>
              <a:solidFill>
                <a:schemeClr val="bg2"/>
              </a:solidFill>
              <a:ln w="9525" algn="ctr">
                <a:solidFill>
                  <a:schemeClr val="bg2"/>
                </a:solidFill>
                <a:round/>
                <a:headEnd/>
                <a:tailEnd/>
              </a:ln>
            </p:spPr>
            <p:txBody>
              <a:bodyPr wrap="none" anchor="ctr"/>
              <a:lstStyle/>
              <a:p>
                <a:pPr algn="ctr" eaLnBrk="0" hangingPunct="0">
                  <a:defRPr/>
                </a:pPr>
                <a:endParaRPr lang="en-US" dirty="0">
                  <a:effectLst>
                    <a:outerShdw blurRad="127000" dist="127000" dir="2700000" algn="tl" rotWithShape="0">
                      <a:prstClr val="black">
                        <a:alpha val="40000"/>
                      </a:prstClr>
                    </a:outerShdw>
                  </a:effectLst>
                </a:endParaRPr>
              </a:p>
            </p:txBody>
          </p:sp>
          <p:sp>
            <p:nvSpPr>
              <p:cNvPr id="37925" name="Oval 51"/>
              <p:cNvSpPr>
                <a:spLocks noChangeArrowheads="1"/>
              </p:cNvSpPr>
              <p:nvPr/>
            </p:nvSpPr>
            <p:spPr bwMode="auto">
              <a:xfrm>
                <a:off x="3685" y="3669"/>
                <a:ext cx="56" cy="56"/>
              </a:xfrm>
              <a:prstGeom prst="ellipse">
                <a:avLst/>
              </a:prstGeom>
              <a:solidFill>
                <a:schemeClr val="bg2"/>
              </a:solidFill>
              <a:ln w="9525" algn="ctr">
                <a:solidFill>
                  <a:schemeClr val="bg2"/>
                </a:solidFill>
                <a:round/>
                <a:headEnd/>
                <a:tailEnd/>
              </a:ln>
            </p:spPr>
            <p:txBody>
              <a:bodyPr wrap="none" anchor="ctr"/>
              <a:lstStyle/>
              <a:p>
                <a:pPr algn="ctr" eaLnBrk="0" hangingPunct="0">
                  <a:defRPr/>
                </a:pPr>
                <a:endParaRPr lang="en-US" dirty="0">
                  <a:effectLst>
                    <a:outerShdw blurRad="127000" dist="127000" dir="2700000" algn="tl" rotWithShape="0">
                      <a:prstClr val="black">
                        <a:alpha val="40000"/>
                      </a:prstClr>
                    </a:outerShdw>
                  </a:effectLst>
                </a:endParaRPr>
              </a:p>
            </p:txBody>
          </p:sp>
          <p:sp>
            <p:nvSpPr>
              <p:cNvPr id="37926" name="Oval 52"/>
              <p:cNvSpPr>
                <a:spLocks noChangeArrowheads="1"/>
              </p:cNvSpPr>
              <p:nvPr/>
            </p:nvSpPr>
            <p:spPr bwMode="auto">
              <a:xfrm>
                <a:off x="3846" y="3598"/>
                <a:ext cx="57" cy="56"/>
              </a:xfrm>
              <a:prstGeom prst="ellipse">
                <a:avLst/>
              </a:prstGeom>
              <a:solidFill>
                <a:schemeClr val="bg2"/>
              </a:solidFill>
              <a:ln w="9525" algn="ctr">
                <a:solidFill>
                  <a:schemeClr val="bg2"/>
                </a:solidFill>
                <a:round/>
                <a:headEnd/>
                <a:tailEnd/>
              </a:ln>
            </p:spPr>
            <p:txBody>
              <a:bodyPr wrap="none" anchor="ctr"/>
              <a:lstStyle/>
              <a:p>
                <a:pPr algn="ctr" eaLnBrk="0" hangingPunct="0">
                  <a:defRPr/>
                </a:pPr>
                <a:endParaRPr lang="en-US" dirty="0">
                  <a:effectLst>
                    <a:outerShdw blurRad="127000" dist="127000" dir="2700000" algn="tl" rotWithShape="0">
                      <a:prstClr val="black">
                        <a:alpha val="40000"/>
                      </a:prstClr>
                    </a:outerShdw>
                  </a:effectLst>
                </a:endParaRPr>
              </a:p>
            </p:txBody>
          </p:sp>
          <p:sp>
            <p:nvSpPr>
              <p:cNvPr id="37927" name="Oval 53"/>
              <p:cNvSpPr>
                <a:spLocks noChangeArrowheads="1"/>
              </p:cNvSpPr>
              <p:nvPr/>
            </p:nvSpPr>
            <p:spPr bwMode="auto">
              <a:xfrm>
                <a:off x="4014" y="3664"/>
                <a:ext cx="56" cy="57"/>
              </a:xfrm>
              <a:prstGeom prst="ellipse">
                <a:avLst/>
              </a:prstGeom>
              <a:solidFill>
                <a:schemeClr val="bg2"/>
              </a:solidFill>
              <a:ln w="9525" algn="ctr">
                <a:solidFill>
                  <a:schemeClr val="bg2"/>
                </a:solidFill>
                <a:round/>
                <a:headEnd/>
                <a:tailEnd/>
              </a:ln>
            </p:spPr>
            <p:txBody>
              <a:bodyPr wrap="none" anchor="ctr"/>
              <a:lstStyle/>
              <a:p>
                <a:pPr algn="ctr" eaLnBrk="0" hangingPunct="0">
                  <a:defRPr/>
                </a:pPr>
                <a:endParaRPr lang="en-US" dirty="0">
                  <a:effectLst>
                    <a:outerShdw blurRad="127000" dist="127000" dir="2700000" algn="tl" rotWithShape="0">
                      <a:prstClr val="black">
                        <a:alpha val="40000"/>
                      </a:prstClr>
                    </a:outerShdw>
                  </a:effectLst>
                </a:endParaRPr>
              </a:p>
            </p:txBody>
          </p:sp>
        </p:grpSp>
      </p:grpSp>
      <p:pic>
        <p:nvPicPr>
          <p:cNvPr id="178239" name="Josef Roetzer" descr="Josef Roetzer"/>
          <p:cNvPicPr>
            <a:picLocks noChangeAspect="1" noChangeArrowheads="1"/>
          </p:cNvPicPr>
          <p:nvPr/>
        </p:nvPicPr>
        <p:blipFill>
          <a:blip r:embed="rId5" cstate="print"/>
          <a:srcRect/>
          <a:stretch>
            <a:fillRect/>
          </a:stretch>
        </p:blipFill>
        <p:spPr bwMode="auto">
          <a:xfrm>
            <a:off x="5607050" y="1989138"/>
            <a:ext cx="1685925" cy="23526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78240" name="Text Box &quot;Billings&quot;"/>
          <p:cNvSpPr txBox="1">
            <a:spLocks noChangeArrowheads="1"/>
          </p:cNvSpPr>
          <p:nvPr/>
        </p:nvSpPr>
        <p:spPr bwMode="auto">
          <a:xfrm>
            <a:off x="127320" y="3735182"/>
            <a:ext cx="4734044" cy="692497"/>
          </a:xfrm>
          <a:prstGeom prst="rect">
            <a:avLst/>
          </a:prstGeom>
          <a:noFill/>
          <a:ln w="9525">
            <a:noFill/>
            <a:miter lim="800000"/>
            <a:headEnd/>
            <a:tailEnd/>
          </a:ln>
        </p:spPr>
        <p:txBody>
          <a:bodyPr wrap="square">
            <a:spAutoFit/>
          </a:bodyPr>
          <a:lstStyle/>
          <a:p>
            <a:pPr eaLnBrk="0" hangingPunct="0">
              <a:spcBef>
                <a:spcPct val="50000"/>
              </a:spcBef>
            </a:pPr>
            <a:r>
              <a:rPr lang="en-US" sz="1400" b="1" dirty="0"/>
              <a:t>1964</a:t>
            </a:r>
            <a:r>
              <a:rPr lang="en-US" dirty="0"/>
              <a:t> </a:t>
            </a:r>
            <a:r>
              <a:rPr lang="en-US" sz="1400" b="1" dirty="0"/>
              <a:t>–  los doctores </a:t>
            </a:r>
            <a:r>
              <a:rPr lang="en-US" sz="1400" b="1" i="1" dirty="0"/>
              <a:t>John </a:t>
            </a:r>
            <a:r>
              <a:rPr lang="en-US" sz="1400" i="1" dirty="0"/>
              <a:t>y  </a:t>
            </a:r>
            <a:r>
              <a:rPr lang="en-US" sz="1400" b="1" i="1" dirty="0"/>
              <a:t>Lynn Billings</a:t>
            </a:r>
            <a:r>
              <a:rPr lang="en-US" sz="1400" i="1" dirty="0"/>
              <a:t>,(Australia)</a:t>
            </a:r>
            <a:r>
              <a:rPr lang="es-ES_tradnl" sz="1400" b="1" dirty="0"/>
              <a:t> </a:t>
            </a:r>
            <a:r>
              <a:rPr lang="es-ES_tradnl" sz="1100" dirty="0"/>
              <a:t>publicaron el primer Método de Ovulación utilizando metodología de sólo mucosidad</a:t>
            </a:r>
            <a:r>
              <a:rPr lang="es-ES_tradnl" sz="1400" dirty="0"/>
              <a:t>. </a:t>
            </a:r>
          </a:p>
        </p:txBody>
      </p:sp>
      <p:pic>
        <p:nvPicPr>
          <p:cNvPr id="178241" name="John &amp; Lynn Billings" descr="billings"/>
          <p:cNvPicPr>
            <a:picLocks noChangeAspect="1" noChangeArrowheads="1"/>
          </p:cNvPicPr>
          <p:nvPr/>
        </p:nvPicPr>
        <p:blipFill>
          <a:blip r:embed="rId6" cstate="print">
            <a:clrChange>
              <a:clrFrom>
                <a:srgbClr val="F5FAFE"/>
              </a:clrFrom>
              <a:clrTo>
                <a:srgbClr val="F5FAFE">
                  <a:alpha val="0"/>
                </a:srgbClr>
              </a:clrTo>
            </a:clrChange>
          </a:blip>
          <a:srcRect/>
          <a:stretch>
            <a:fillRect/>
          </a:stretch>
        </p:blipFill>
        <p:spPr bwMode="auto">
          <a:xfrm>
            <a:off x="4897438" y="1527175"/>
            <a:ext cx="3141662" cy="3259138"/>
          </a:xfrm>
          <a:prstGeom prst="hexagon">
            <a:avLst/>
          </a:prstGeom>
          <a:noFill/>
          <a:ln w="9525">
            <a:noFill/>
            <a:miter lim="800000"/>
            <a:headEnd/>
            <a:tailEnd/>
          </a:ln>
          <a:effectLst>
            <a:outerShdw blurRad="50800" dist="88900" dir="2700000" algn="tl" rotWithShape="0">
              <a:prstClr val="black">
                <a:alpha val="40000"/>
              </a:prstClr>
            </a:outerShdw>
          </a:effectLst>
          <a:scene3d>
            <a:camera prst="orthographicFront"/>
            <a:lightRig rig="threePt" dir="t"/>
          </a:scene3d>
          <a:sp3d>
            <a:bevelT prst="slope"/>
          </a:sp3d>
        </p:spPr>
      </p:pic>
      <p:sp>
        <p:nvSpPr>
          <p:cNvPr id="178242" name="Text Box &quot;Kippleys&quot;"/>
          <p:cNvSpPr txBox="1">
            <a:spLocks noChangeArrowheads="1"/>
          </p:cNvSpPr>
          <p:nvPr/>
        </p:nvSpPr>
        <p:spPr bwMode="auto">
          <a:xfrm>
            <a:off x="138895" y="4456230"/>
            <a:ext cx="5000263" cy="492443"/>
          </a:xfrm>
          <a:prstGeom prst="rect">
            <a:avLst/>
          </a:prstGeom>
          <a:noFill/>
          <a:ln w="9525">
            <a:noFill/>
            <a:miter lim="800000"/>
            <a:headEnd/>
            <a:tailEnd/>
          </a:ln>
        </p:spPr>
        <p:txBody>
          <a:bodyPr wrap="square">
            <a:spAutoFit/>
          </a:bodyPr>
          <a:lstStyle/>
          <a:p>
            <a:pPr eaLnBrk="0" hangingPunct="0">
              <a:spcBef>
                <a:spcPct val="50000"/>
              </a:spcBef>
            </a:pPr>
            <a:r>
              <a:rPr lang="en-US" sz="1400" b="1" dirty="0"/>
              <a:t>1971</a:t>
            </a:r>
            <a:r>
              <a:rPr lang="en-US" dirty="0"/>
              <a:t> – </a:t>
            </a:r>
            <a:r>
              <a:rPr lang="en-US" sz="1400" b="1" i="1" dirty="0"/>
              <a:t>John y  Sheila Kippley</a:t>
            </a:r>
            <a:r>
              <a:rPr lang="en-US" sz="1400" i="1" dirty="0"/>
              <a:t>,</a:t>
            </a:r>
            <a:r>
              <a:rPr lang="en-US" sz="1400" b="1" dirty="0"/>
              <a:t> </a:t>
            </a:r>
            <a:r>
              <a:rPr lang="es-ES_tradnl" sz="1100" dirty="0"/>
              <a:t>formaron  la Liga de Parejas a Parejas promoviendo un método  sinto-térmico y de la lactancia</a:t>
            </a:r>
            <a:r>
              <a:rPr lang="es-ES_tradnl" sz="1200" dirty="0"/>
              <a:t>.</a:t>
            </a:r>
            <a:endParaRPr lang="en-US" sz="1200" dirty="0"/>
          </a:p>
        </p:txBody>
      </p:sp>
      <p:sp>
        <p:nvSpPr>
          <p:cNvPr id="178243" name="Text Box &quot;Thomas Hilgers&quot;"/>
          <p:cNvSpPr txBox="1">
            <a:spLocks noChangeArrowheads="1"/>
          </p:cNvSpPr>
          <p:nvPr/>
        </p:nvSpPr>
        <p:spPr bwMode="auto">
          <a:xfrm>
            <a:off x="138895" y="5445308"/>
            <a:ext cx="8681013" cy="477054"/>
          </a:xfrm>
          <a:prstGeom prst="rect">
            <a:avLst/>
          </a:prstGeom>
          <a:noFill/>
          <a:ln w="9525">
            <a:noFill/>
            <a:miter lim="800000"/>
            <a:headEnd/>
            <a:tailEnd/>
          </a:ln>
        </p:spPr>
        <p:txBody>
          <a:bodyPr wrap="square">
            <a:spAutoFit/>
          </a:bodyPr>
          <a:lstStyle/>
          <a:p>
            <a:pPr eaLnBrk="0" hangingPunct="0">
              <a:spcBef>
                <a:spcPct val="50000"/>
              </a:spcBef>
            </a:pPr>
            <a:r>
              <a:rPr lang="en-US" sz="1400" b="1" dirty="0"/>
              <a:t>1979</a:t>
            </a:r>
            <a:r>
              <a:rPr lang="en-US" dirty="0"/>
              <a:t> – </a:t>
            </a:r>
            <a:r>
              <a:rPr lang="en-US" sz="1400" b="1" dirty="0"/>
              <a:t>Dr. </a:t>
            </a:r>
            <a:r>
              <a:rPr lang="en-US" sz="1400" b="1" i="1" dirty="0"/>
              <a:t>Thomas Hilgers</a:t>
            </a:r>
            <a:r>
              <a:rPr lang="en-US" sz="1400" i="1" dirty="0"/>
              <a:t>, </a:t>
            </a:r>
            <a:r>
              <a:rPr lang="es-ES_tradnl" sz="1100" dirty="0"/>
              <a:t>desarrollo el modelo de Método de Creighton del método de la ovulación, se basa exclusivamente en el examen de papel del moco.</a:t>
            </a:r>
            <a:endParaRPr lang="en-US" dirty="0"/>
          </a:p>
        </p:txBody>
      </p:sp>
      <p:sp>
        <p:nvSpPr>
          <p:cNvPr id="178244" name="Text Box &quot;PHX NFP&quot;"/>
          <p:cNvSpPr txBox="1">
            <a:spLocks noChangeArrowheads="1"/>
          </p:cNvSpPr>
          <p:nvPr/>
        </p:nvSpPr>
        <p:spPr bwMode="auto">
          <a:xfrm>
            <a:off x="138900" y="4964633"/>
            <a:ext cx="4473596" cy="307777"/>
          </a:xfrm>
          <a:prstGeom prst="rect">
            <a:avLst/>
          </a:prstGeom>
          <a:noFill/>
          <a:ln w="9525">
            <a:noFill/>
            <a:miter lim="800000"/>
            <a:headEnd/>
            <a:tailEnd/>
          </a:ln>
        </p:spPr>
        <p:txBody>
          <a:bodyPr wrap="square">
            <a:spAutoFit/>
          </a:bodyPr>
          <a:lstStyle/>
          <a:p>
            <a:pPr eaLnBrk="0" hangingPunct="0">
              <a:spcBef>
                <a:spcPct val="50000"/>
              </a:spcBef>
            </a:pPr>
            <a:r>
              <a:rPr lang="en-US" sz="1400" b="1" dirty="0"/>
              <a:t>1974</a:t>
            </a:r>
            <a:r>
              <a:rPr lang="en-US" dirty="0"/>
              <a:t> – </a:t>
            </a:r>
            <a:r>
              <a:rPr lang="en-US" sz="1400" b="1" i="1" dirty="0"/>
              <a:t>Phoenix NFP </a:t>
            </a:r>
            <a:r>
              <a:rPr lang="en-US" sz="1100" i="1" dirty="0"/>
              <a:t>es fundada</a:t>
            </a:r>
            <a:endParaRPr lang="en-US" sz="1100" dirty="0"/>
          </a:p>
        </p:txBody>
      </p:sp>
      <p:pic>
        <p:nvPicPr>
          <p:cNvPr id="178248" name="Thomas Hilgers" descr="drhilgers"/>
          <p:cNvPicPr>
            <a:picLocks noChangeAspect="1" noChangeArrowheads="1"/>
          </p:cNvPicPr>
          <p:nvPr/>
        </p:nvPicPr>
        <p:blipFill>
          <a:blip r:embed="rId7" cstate="print"/>
          <a:srcRect/>
          <a:stretch>
            <a:fillRect/>
          </a:stretch>
        </p:blipFill>
        <p:spPr bwMode="auto">
          <a:xfrm>
            <a:off x="5607050" y="2020888"/>
            <a:ext cx="1736725" cy="2162175"/>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37908" name="PHX NFP" descr="logocirclenfp"/>
          <p:cNvPicPr>
            <a:picLocks noChangeAspect="1" noChangeArrowheads="1"/>
          </p:cNvPicPr>
          <p:nvPr/>
        </p:nvPicPr>
        <p:blipFill>
          <a:blip r:embed="rId8" cstate="print"/>
          <a:srcRect/>
          <a:stretch>
            <a:fillRect/>
          </a:stretch>
        </p:blipFill>
        <p:spPr bwMode="auto">
          <a:xfrm>
            <a:off x="5711826" y="2408238"/>
            <a:ext cx="1524000" cy="15240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78250" name="Shiela Kippley" descr="sheila kippley"/>
          <p:cNvPicPr>
            <a:picLocks noChangeAspect="1" noChangeArrowheads="1"/>
          </p:cNvPicPr>
          <p:nvPr/>
        </p:nvPicPr>
        <p:blipFill>
          <a:blip r:embed="rId9" cstate="print"/>
          <a:srcRect/>
          <a:stretch>
            <a:fillRect/>
          </a:stretch>
        </p:blipFill>
        <p:spPr bwMode="auto">
          <a:xfrm>
            <a:off x="4997298" y="2178050"/>
            <a:ext cx="1393456" cy="20558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6" name="John Kippley" descr="tempOLEpage"/>
          <p:cNvPicPr>
            <a:picLocks noChangeAspect="1" noChangeArrowheads="1"/>
          </p:cNvPicPr>
          <p:nvPr/>
        </p:nvPicPr>
        <p:blipFill>
          <a:blip r:embed="rId10" cstate="print"/>
          <a:srcRect/>
          <a:stretch>
            <a:fillRect/>
          </a:stretch>
        </p:blipFill>
        <p:spPr bwMode="auto">
          <a:xfrm>
            <a:off x="6411430" y="2169642"/>
            <a:ext cx="1403497" cy="20486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9" name="Text Box &quot;NaPro Technology&quot;"/>
          <p:cNvSpPr txBox="1">
            <a:spLocks noChangeArrowheads="1"/>
          </p:cNvSpPr>
          <p:nvPr/>
        </p:nvSpPr>
        <p:spPr bwMode="auto">
          <a:xfrm>
            <a:off x="150050" y="6046975"/>
            <a:ext cx="8750882" cy="477054"/>
          </a:xfrm>
          <a:prstGeom prst="rect">
            <a:avLst/>
          </a:prstGeom>
          <a:noFill/>
          <a:ln w="9525">
            <a:noFill/>
            <a:miter lim="800000"/>
            <a:headEnd/>
            <a:tailEnd/>
          </a:ln>
        </p:spPr>
        <p:txBody>
          <a:bodyPr wrap="square">
            <a:spAutoFit/>
          </a:bodyPr>
          <a:lstStyle/>
          <a:p>
            <a:pPr eaLnBrk="0" hangingPunct="0">
              <a:spcBef>
                <a:spcPct val="50000"/>
              </a:spcBef>
            </a:pPr>
            <a:r>
              <a:rPr lang="en-US" sz="1400" b="1" dirty="0"/>
              <a:t>1985</a:t>
            </a:r>
            <a:r>
              <a:rPr lang="en-US" dirty="0"/>
              <a:t>–</a:t>
            </a:r>
            <a:r>
              <a:rPr lang="es-ES_tradnl" b="1" dirty="0"/>
              <a:t> </a:t>
            </a:r>
            <a:r>
              <a:rPr lang="es-ES_tradnl" sz="1400" b="1" i="1" dirty="0"/>
              <a:t>Tecnología</a:t>
            </a:r>
            <a:r>
              <a:rPr lang="es-ES_tradnl" sz="1400" dirty="0"/>
              <a:t> </a:t>
            </a:r>
            <a:r>
              <a:rPr lang="es-ES_tradnl" sz="1400" b="1" i="1" dirty="0"/>
              <a:t>NaPro</a:t>
            </a:r>
            <a:r>
              <a:rPr lang="es-ES_tradnl" b="1" i="1" dirty="0"/>
              <a:t> </a:t>
            </a:r>
            <a:r>
              <a:rPr lang="es-ES_tradnl" sz="1100" dirty="0"/>
              <a:t>desarrollado por el Dr. Thomas Hilgers en el Instituto del Papa Pablo VI para el estudio de la reproducción humana, que él fundó en Omaha, Nebraska, en 1985.</a:t>
            </a:r>
            <a:endParaRPr lang="en-US" dirty="0"/>
          </a:p>
        </p:txBody>
      </p:sp>
      <p:sp>
        <p:nvSpPr>
          <p:cNvPr id="40" name="Rectangle 39"/>
          <p:cNvSpPr/>
          <p:nvPr/>
        </p:nvSpPr>
        <p:spPr>
          <a:xfrm>
            <a:off x="167829" y="3205794"/>
            <a:ext cx="4774562" cy="492443"/>
          </a:xfrm>
          <a:prstGeom prst="rect">
            <a:avLst/>
          </a:prstGeom>
        </p:spPr>
        <p:txBody>
          <a:bodyPr wrap="square">
            <a:spAutoFit/>
          </a:bodyPr>
          <a:lstStyle/>
          <a:p>
            <a:r>
              <a:rPr lang="es-ES_tradnl" sz="1400" b="1" dirty="0"/>
              <a:t>1951- </a:t>
            </a:r>
            <a:r>
              <a:rPr lang="es-ES_tradnl" sz="1400" b="1" i="1" dirty="0"/>
              <a:t>Josef Roetzer, M.D. (Austria</a:t>
            </a:r>
            <a:r>
              <a:rPr lang="es-ES_tradnl" sz="1200" b="1" i="1" dirty="0"/>
              <a:t>)</a:t>
            </a:r>
            <a:r>
              <a:rPr lang="es-ES_tradnl" sz="1200" b="1" dirty="0"/>
              <a:t> </a:t>
            </a:r>
            <a:r>
              <a:rPr lang="es-ES_tradnl" sz="1200" dirty="0"/>
              <a:t>creó la primera "norma  sinto-térmica" para determinar la infertilidad pos ovulatoria.</a:t>
            </a:r>
          </a:p>
        </p:txBody>
      </p:sp>
    </p:spTree>
  </p:cSld>
  <p:clrMapOvr>
    <a:masterClrMapping/>
  </p:clrMapOvr>
  <p:transition spd="slow" advClick="0" advTm="6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8210"/>
                                        </p:tgtEl>
                                        <p:attrNameLst>
                                          <p:attrName>style.visibility</p:attrName>
                                        </p:attrNameLst>
                                      </p:cBhvr>
                                      <p:to>
                                        <p:strVal val="visible"/>
                                      </p:to>
                                    </p:set>
                                    <p:animEffect transition="in" filter="fade">
                                      <p:cBhvr>
                                        <p:cTn id="7" dur="500"/>
                                        <p:tgtEl>
                                          <p:spTgt spid="178210"/>
                                        </p:tgtEl>
                                      </p:cBhvr>
                                    </p:animEffect>
                                  </p:childTnLst>
                                </p:cTn>
                              </p:par>
                              <p:par>
                                <p:cTn id="8" presetID="10" presetClass="entr" presetSubtype="0" fill="hold" nodeType="withEffect">
                                  <p:stCondLst>
                                    <p:cond delay="0"/>
                                  </p:stCondLst>
                                  <p:childTnLst>
                                    <p:set>
                                      <p:cBhvr>
                                        <p:cTn id="9" dur="1" fill="hold">
                                          <p:stCondLst>
                                            <p:cond delay="0"/>
                                          </p:stCondLst>
                                        </p:cTn>
                                        <p:tgtEl>
                                          <p:spTgt spid="37929"/>
                                        </p:tgtEl>
                                        <p:attrNameLst>
                                          <p:attrName>style.visibility</p:attrName>
                                        </p:attrNameLst>
                                      </p:cBhvr>
                                      <p:to>
                                        <p:strVal val="visible"/>
                                      </p:to>
                                    </p:set>
                                    <p:animEffect transition="in" filter="fade">
                                      <p:cBhvr>
                                        <p:cTn id="10" dur="1000"/>
                                        <p:tgtEl>
                                          <p:spTgt spid="379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8211"/>
                                        </p:tgtEl>
                                        <p:attrNameLst>
                                          <p:attrName>style.visibility</p:attrName>
                                        </p:attrNameLst>
                                      </p:cBhvr>
                                      <p:to>
                                        <p:strVal val="visible"/>
                                      </p:to>
                                    </p:set>
                                    <p:animEffect transition="in" filter="fade">
                                      <p:cBhvr>
                                        <p:cTn id="15" dur="500"/>
                                        <p:tgtEl>
                                          <p:spTgt spid="178211"/>
                                        </p:tgtEl>
                                      </p:cBhvr>
                                    </p:animEffect>
                                  </p:childTnLst>
                                </p:cTn>
                              </p:par>
                              <p:par>
                                <p:cTn id="16" presetID="10" presetClass="exit" presetSubtype="0" fill="hold" nodeType="withEffect">
                                  <p:stCondLst>
                                    <p:cond delay="0"/>
                                  </p:stCondLst>
                                  <p:childTnLst>
                                    <p:animEffect transition="out" filter="fade">
                                      <p:cBhvr>
                                        <p:cTn id="17" dur="500"/>
                                        <p:tgtEl>
                                          <p:spTgt spid="37929"/>
                                        </p:tgtEl>
                                      </p:cBhvr>
                                    </p:animEffect>
                                    <p:set>
                                      <p:cBhvr>
                                        <p:cTn id="18" dur="1" fill="hold">
                                          <p:stCondLst>
                                            <p:cond delay="499"/>
                                          </p:stCondLst>
                                        </p:cTn>
                                        <p:tgtEl>
                                          <p:spTgt spid="37929"/>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178213"/>
                                        </p:tgtEl>
                                        <p:attrNameLst>
                                          <p:attrName>style.visibility</p:attrName>
                                        </p:attrNameLst>
                                      </p:cBhvr>
                                      <p:to>
                                        <p:strVal val="visible"/>
                                      </p:to>
                                    </p:set>
                                    <p:animEffect transition="in" filter="fade">
                                      <p:cBhvr>
                                        <p:cTn id="21" dur="500"/>
                                        <p:tgtEl>
                                          <p:spTgt spid="17821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78212"/>
                                        </p:tgtEl>
                                        <p:attrNameLst>
                                          <p:attrName>style.visibility</p:attrName>
                                        </p:attrNameLst>
                                      </p:cBhvr>
                                      <p:to>
                                        <p:strVal val="visible"/>
                                      </p:to>
                                    </p:set>
                                    <p:animEffect transition="in" filter="fade">
                                      <p:cBhvr>
                                        <p:cTn id="26" dur="500"/>
                                        <p:tgtEl>
                                          <p:spTgt spid="178212"/>
                                        </p:tgtEl>
                                      </p:cBhvr>
                                    </p:animEffect>
                                  </p:childTnLst>
                                </p:cTn>
                              </p:par>
                              <p:par>
                                <p:cTn id="27" presetID="10" presetClass="exit" presetSubtype="0" fill="hold" nodeType="withEffect">
                                  <p:stCondLst>
                                    <p:cond delay="0"/>
                                  </p:stCondLst>
                                  <p:childTnLst>
                                    <p:animEffect transition="out" filter="fade">
                                      <p:cBhvr>
                                        <p:cTn id="28" dur="500"/>
                                        <p:tgtEl>
                                          <p:spTgt spid="178213"/>
                                        </p:tgtEl>
                                      </p:cBhvr>
                                    </p:animEffect>
                                    <p:set>
                                      <p:cBhvr>
                                        <p:cTn id="29" dur="1" fill="hold">
                                          <p:stCondLst>
                                            <p:cond delay="499"/>
                                          </p:stCondLst>
                                        </p:cTn>
                                        <p:tgtEl>
                                          <p:spTgt spid="178213"/>
                                        </p:tgtEl>
                                        <p:attrNameLst>
                                          <p:attrName>style.visibility</p:attrName>
                                        </p:attrNameLst>
                                      </p:cBhvr>
                                      <p:to>
                                        <p:strVal val="hidden"/>
                                      </p:to>
                                    </p:set>
                                  </p:childTnLst>
                                </p:cTn>
                              </p:par>
                              <p:par>
                                <p:cTn id="30" presetID="10" presetClass="entr" presetSubtype="0"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par>
                                <p:cTn id="33" presetID="10" presetClass="exit" presetSubtype="0" fill="hold" nodeType="withEffect">
                                  <p:stCondLst>
                                    <p:cond delay="0"/>
                                  </p:stCondLst>
                                  <p:childTnLst>
                                    <p:animEffect transition="out" filter="fade">
                                      <p:cBhvr>
                                        <p:cTn id="34" dur="500"/>
                                        <p:tgtEl>
                                          <p:spTgt spid="2"/>
                                        </p:tgtEl>
                                      </p:cBhvr>
                                    </p:animEffect>
                                    <p:set>
                                      <p:cBhvr>
                                        <p:cTn id="35" dur="1" fill="hold">
                                          <p:stCondLst>
                                            <p:cond delay="499"/>
                                          </p:stCondLst>
                                        </p:cTn>
                                        <p:tgtEl>
                                          <p:spTgt spid="2"/>
                                        </p:tgtEl>
                                        <p:attrNameLst>
                                          <p:attrName>style.visibility</p:attrName>
                                        </p:attrNameLst>
                                      </p:cBhvr>
                                      <p:to>
                                        <p:strVal val="hidden"/>
                                      </p:to>
                                    </p:set>
                                  </p:childTnLst>
                                </p:cTn>
                              </p:par>
                              <p:par>
                                <p:cTn id="36" presetID="10" presetClass="entr" presetSubtype="0" fill="hold" nodeType="withEffect">
                                  <p:stCondLst>
                                    <p:cond delay="0"/>
                                  </p:stCondLst>
                                  <p:childTnLst>
                                    <p:set>
                                      <p:cBhvr>
                                        <p:cTn id="37" dur="1" fill="hold">
                                          <p:stCondLst>
                                            <p:cond delay="0"/>
                                          </p:stCondLst>
                                        </p:cTn>
                                        <p:tgtEl>
                                          <p:spTgt spid="178239"/>
                                        </p:tgtEl>
                                        <p:attrNameLst>
                                          <p:attrName>style.visibility</p:attrName>
                                        </p:attrNameLst>
                                      </p:cBhvr>
                                      <p:to>
                                        <p:strVal val="visible"/>
                                      </p:to>
                                    </p:set>
                                    <p:animEffect transition="in" filter="fade">
                                      <p:cBhvr>
                                        <p:cTn id="38" dur="500"/>
                                        <p:tgtEl>
                                          <p:spTgt spid="17823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78240"/>
                                        </p:tgtEl>
                                        <p:attrNameLst>
                                          <p:attrName>style.visibility</p:attrName>
                                        </p:attrNameLst>
                                      </p:cBhvr>
                                      <p:to>
                                        <p:strVal val="visible"/>
                                      </p:to>
                                    </p:set>
                                    <p:animEffect transition="in" filter="fade">
                                      <p:cBhvr>
                                        <p:cTn id="43" dur="500"/>
                                        <p:tgtEl>
                                          <p:spTgt spid="178240"/>
                                        </p:tgtEl>
                                      </p:cBhvr>
                                    </p:animEffect>
                                  </p:childTnLst>
                                </p:cTn>
                              </p:par>
                              <p:par>
                                <p:cTn id="44" presetID="10" presetClass="exit" presetSubtype="0" fill="hold" nodeType="withEffect">
                                  <p:stCondLst>
                                    <p:cond delay="0"/>
                                  </p:stCondLst>
                                  <p:childTnLst>
                                    <p:animEffect transition="out" filter="fade">
                                      <p:cBhvr>
                                        <p:cTn id="45" dur="500"/>
                                        <p:tgtEl>
                                          <p:spTgt spid="178239"/>
                                        </p:tgtEl>
                                      </p:cBhvr>
                                    </p:animEffect>
                                    <p:set>
                                      <p:cBhvr>
                                        <p:cTn id="46" dur="1" fill="hold">
                                          <p:stCondLst>
                                            <p:cond delay="499"/>
                                          </p:stCondLst>
                                        </p:cTn>
                                        <p:tgtEl>
                                          <p:spTgt spid="178239"/>
                                        </p:tgtEl>
                                        <p:attrNameLst>
                                          <p:attrName>style.visibility</p:attrName>
                                        </p:attrNameLst>
                                      </p:cBhvr>
                                      <p:to>
                                        <p:strVal val="hidden"/>
                                      </p:to>
                                    </p:set>
                                  </p:childTnLst>
                                </p:cTn>
                              </p:par>
                              <p:par>
                                <p:cTn id="47" presetID="10" presetClass="entr" presetSubtype="0" fill="hold" nodeType="withEffect">
                                  <p:stCondLst>
                                    <p:cond delay="0"/>
                                  </p:stCondLst>
                                  <p:childTnLst>
                                    <p:set>
                                      <p:cBhvr>
                                        <p:cTn id="48" dur="1" fill="hold">
                                          <p:stCondLst>
                                            <p:cond delay="0"/>
                                          </p:stCondLst>
                                        </p:cTn>
                                        <p:tgtEl>
                                          <p:spTgt spid="178241"/>
                                        </p:tgtEl>
                                        <p:attrNameLst>
                                          <p:attrName>style.visibility</p:attrName>
                                        </p:attrNameLst>
                                      </p:cBhvr>
                                      <p:to>
                                        <p:strVal val="visible"/>
                                      </p:to>
                                    </p:set>
                                    <p:animEffect transition="in" filter="fade">
                                      <p:cBhvr>
                                        <p:cTn id="49" dur="500"/>
                                        <p:tgtEl>
                                          <p:spTgt spid="178241"/>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78242"/>
                                        </p:tgtEl>
                                        <p:attrNameLst>
                                          <p:attrName>style.visibility</p:attrName>
                                        </p:attrNameLst>
                                      </p:cBhvr>
                                      <p:to>
                                        <p:strVal val="visible"/>
                                      </p:to>
                                    </p:set>
                                    <p:animEffect transition="in" filter="fade">
                                      <p:cBhvr>
                                        <p:cTn id="54" dur="500"/>
                                        <p:tgtEl>
                                          <p:spTgt spid="178242"/>
                                        </p:tgtEl>
                                      </p:cBhvr>
                                    </p:animEffect>
                                  </p:childTnLst>
                                </p:cTn>
                              </p:par>
                              <p:par>
                                <p:cTn id="55" presetID="10" presetClass="exit" presetSubtype="0" fill="hold" nodeType="withEffect">
                                  <p:stCondLst>
                                    <p:cond delay="0"/>
                                  </p:stCondLst>
                                  <p:childTnLst>
                                    <p:animEffect transition="out" filter="fade">
                                      <p:cBhvr>
                                        <p:cTn id="56" dur="500"/>
                                        <p:tgtEl>
                                          <p:spTgt spid="178241"/>
                                        </p:tgtEl>
                                      </p:cBhvr>
                                    </p:animEffect>
                                    <p:set>
                                      <p:cBhvr>
                                        <p:cTn id="57" dur="1" fill="hold">
                                          <p:stCondLst>
                                            <p:cond delay="499"/>
                                          </p:stCondLst>
                                        </p:cTn>
                                        <p:tgtEl>
                                          <p:spTgt spid="178241"/>
                                        </p:tgtEl>
                                        <p:attrNameLst>
                                          <p:attrName>style.visibility</p:attrName>
                                        </p:attrNameLst>
                                      </p:cBhvr>
                                      <p:to>
                                        <p:strVal val="hidden"/>
                                      </p:to>
                                    </p:set>
                                  </p:childTnLst>
                                </p:cTn>
                              </p:par>
                              <p:par>
                                <p:cTn id="58" presetID="10" presetClass="entr" presetSubtype="0" fill="hold" nodeType="withEffect">
                                  <p:stCondLst>
                                    <p:cond delay="0"/>
                                  </p:stCondLst>
                                  <p:childTnLst>
                                    <p:set>
                                      <p:cBhvr>
                                        <p:cTn id="59" dur="1" fill="hold">
                                          <p:stCondLst>
                                            <p:cond delay="0"/>
                                          </p:stCondLst>
                                        </p:cTn>
                                        <p:tgtEl>
                                          <p:spTgt spid="178250"/>
                                        </p:tgtEl>
                                        <p:attrNameLst>
                                          <p:attrName>style.visibility</p:attrName>
                                        </p:attrNameLst>
                                      </p:cBhvr>
                                      <p:to>
                                        <p:strVal val="visible"/>
                                      </p:to>
                                    </p:set>
                                    <p:animEffect transition="in" filter="fade">
                                      <p:cBhvr>
                                        <p:cTn id="60" dur="500"/>
                                        <p:tgtEl>
                                          <p:spTgt spid="178250"/>
                                        </p:tgtEl>
                                      </p:cBhvr>
                                    </p:animEffect>
                                  </p:childTnLst>
                                </p:cTn>
                              </p:par>
                              <p:par>
                                <p:cTn id="61" presetID="10" presetClass="entr" presetSubtype="0" fill="hold" nodeType="withEffect">
                                  <p:stCondLst>
                                    <p:cond delay="0"/>
                                  </p:stCondLst>
                                  <p:childTnLst>
                                    <p:set>
                                      <p:cBhvr>
                                        <p:cTn id="62" dur="1" fill="hold">
                                          <p:stCondLst>
                                            <p:cond delay="0"/>
                                          </p:stCondLst>
                                        </p:cTn>
                                        <p:tgtEl>
                                          <p:spTgt spid="1026"/>
                                        </p:tgtEl>
                                        <p:attrNameLst>
                                          <p:attrName>style.visibility</p:attrName>
                                        </p:attrNameLst>
                                      </p:cBhvr>
                                      <p:to>
                                        <p:strVal val="visible"/>
                                      </p:to>
                                    </p:set>
                                    <p:animEffect transition="in" filter="fade">
                                      <p:cBhvr>
                                        <p:cTn id="63" dur="500"/>
                                        <p:tgtEl>
                                          <p:spTgt spid="1026"/>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78244"/>
                                        </p:tgtEl>
                                        <p:attrNameLst>
                                          <p:attrName>style.visibility</p:attrName>
                                        </p:attrNameLst>
                                      </p:cBhvr>
                                      <p:to>
                                        <p:strVal val="visible"/>
                                      </p:to>
                                    </p:set>
                                    <p:animEffect transition="in" filter="fade">
                                      <p:cBhvr>
                                        <p:cTn id="68" dur="500"/>
                                        <p:tgtEl>
                                          <p:spTgt spid="178244"/>
                                        </p:tgtEl>
                                      </p:cBhvr>
                                    </p:animEffect>
                                  </p:childTnLst>
                                </p:cTn>
                              </p:par>
                              <p:par>
                                <p:cTn id="69" presetID="10" presetClass="exit" presetSubtype="0" fill="hold" nodeType="withEffect">
                                  <p:stCondLst>
                                    <p:cond delay="0"/>
                                  </p:stCondLst>
                                  <p:childTnLst>
                                    <p:animEffect transition="out" filter="fade">
                                      <p:cBhvr>
                                        <p:cTn id="70" dur="500"/>
                                        <p:tgtEl>
                                          <p:spTgt spid="178250"/>
                                        </p:tgtEl>
                                      </p:cBhvr>
                                    </p:animEffect>
                                    <p:set>
                                      <p:cBhvr>
                                        <p:cTn id="71" dur="1" fill="hold">
                                          <p:stCondLst>
                                            <p:cond delay="499"/>
                                          </p:stCondLst>
                                        </p:cTn>
                                        <p:tgtEl>
                                          <p:spTgt spid="178250"/>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1026"/>
                                        </p:tgtEl>
                                      </p:cBhvr>
                                    </p:animEffect>
                                    <p:set>
                                      <p:cBhvr>
                                        <p:cTn id="74" dur="1" fill="hold">
                                          <p:stCondLst>
                                            <p:cond delay="499"/>
                                          </p:stCondLst>
                                        </p:cTn>
                                        <p:tgtEl>
                                          <p:spTgt spid="1026"/>
                                        </p:tgtEl>
                                        <p:attrNameLst>
                                          <p:attrName>style.visibility</p:attrName>
                                        </p:attrNameLst>
                                      </p:cBhvr>
                                      <p:to>
                                        <p:strVal val="hidden"/>
                                      </p:to>
                                    </p:set>
                                  </p:childTnLst>
                                </p:cTn>
                              </p:par>
                              <p:par>
                                <p:cTn id="75" presetID="10" presetClass="entr" presetSubtype="0" fill="hold" nodeType="withEffect">
                                  <p:stCondLst>
                                    <p:cond delay="0"/>
                                  </p:stCondLst>
                                  <p:childTnLst>
                                    <p:set>
                                      <p:cBhvr>
                                        <p:cTn id="76" dur="1" fill="hold">
                                          <p:stCondLst>
                                            <p:cond delay="0"/>
                                          </p:stCondLst>
                                        </p:cTn>
                                        <p:tgtEl>
                                          <p:spTgt spid="37908"/>
                                        </p:tgtEl>
                                        <p:attrNameLst>
                                          <p:attrName>style.visibility</p:attrName>
                                        </p:attrNameLst>
                                      </p:cBhvr>
                                      <p:to>
                                        <p:strVal val="visible"/>
                                      </p:to>
                                    </p:set>
                                    <p:animEffect transition="in" filter="fade">
                                      <p:cBhvr>
                                        <p:cTn id="77" dur="1000"/>
                                        <p:tgtEl>
                                          <p:spTgt spid="37908"/>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78243"/>
                                        </p:tgtEl>
                                        <p:attrNameLst>
                                          <p:attrName>style.visibility</p:attrName>
                                        </p:attrNameLst>
                                      </p:cBhvr>
                                      <p:to>
                                        <p:strVal val="visible"/>
                                      </p:to>
                                    </p:set>
                                    <p:animEffect transition="in" filter="fade">
                                      <p:cBhvr>
                                        <p:cTn id="82" dur="500"/>
                                        <p:tgtEl>
                                          <p:spTgt spid="178243"/>
                                        </p:tgtEl>
                                      </p:cBhvr>
                                    </p:animEffect>
                                  </p:childTnLst>
                                </p:cTn>
                              </p:par>
                              <p:par>
                                <p:cTn id="83" presetID="10" presetClass="entr" presetSubtype="0" fill="hold" nodeType="withEffect">
                                  <p:stCondLst>
                                    <p:cond delay="0"/>
                                  </p:stCondLst>
                                  <p:childTnLst>
                                    <p:set>
                                      <p:cBhvr>
                                        <p:cTn id="84" dur="1" fill="hold">
                                          <p:stCondLst>
                                            <p:cond delay="0"/>
                                          </p:stCondLst>
                                        </p:cTn>
                                        <p:tgtEl>
                                          <p:spTgt spid="178248"/>
                                        </p:tgtEl>
                                        <p:attrNameLst>
                                          <p:attrName>style.visibility</p:attrName>
                                        </p:attrNameLst>
                                      </p:cBhvr>
                                      <p:to>
                                        <p:strVal val="visible"/>
                                      </p:to>
                                    </p:set>
                                    <p:animEffect transition="in" filter="fade">
                                      <p:cBhvr>
                                        <p:cTn id="85" dur="500"/>
                                        <p:tgtEl>
                                          <p:spTgt spid="178248"/>
                                        </p:tgtEl>
                                      </p:cBhvr>
                                    </p:animEffect>
                                  </p:childTnLst>
                                </p:cTn>
                              </p:par>
                              <p:par>
                                <p:cTn id="86" presetID="10" presetClass="exit" presetSubtype="0" fill="hold" nodeType="withEffect">
                                  <p:stCondLst>
                                    <p:cond delay="0"/>
                                  </p:stCondLst>
                                  <p:childTnLst>
                                    <p:animEffect transition="out" filter="fade">
                                      <p:cBhvr>
                                        <p:cTn id="87" dur="500"/>
                                        <p:tgtEl>
                                          <p:spTgt spid="37908"/>
                                        </p:tgtEl>
                                      </p:cBhvr>
                                    </p:animEffect>
                                    <p:set>
                                      <p:cBhvr>
                                        <p:cTn id="88" dur="1" fill="hold">
                                          <p:stCondLst>
                                            <p:cond delay="499"/>
                                          </p:stCondLst>
                                        </p:cTn>
                                        <p:tgtEl>
                                          <p:spTgt spid="37908"/>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39"/>
                                        </p:tgtEl>
                                        <p:attrNameLst>
                                          <p:attrName>style.visibility</p:attrName>
                                        </p:attrNameLst>
                                      </p:cBhvr>
                                      <p:to>
                                        <p:strVal val="visible"/>
                                      </p:to>
                                    </p:set>
                                    <p:animEffect transition="in" filter="fade">
                                      <p:cBhvr>
                                        <p:cTn id="9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210" grpId="0"/>
      <p:bldP spid="178211" grpId="0"/>
      <p:bldP spid="178212" grpId="0"/>
      <p:bldP spid="178240" grpId="0"/>
      <p:bldP spid="178242" grpId="0"/>
      <p:bldP spid="178243" grpId="0"/>
      <p:bldP spid="178244" grpId="0"/>
      <p:bldP spid="3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0" descr="MPj04036620000[1]"/>
          <p:cNvPicPr>
            <a:picLocks noChangeAspect="1" noChangeArrowheads="1"/>
          </p:cNvPicPr>
          <p:nvPr/>
        </p:nvPicPr>
        <p:blipFill>
          <a:blip r:embed="rId3" cstate="print"/>
          <a:srcRect/>
          <a:stretch>
            <a:fillRect/>
          </a:stretch>
        </p:blipFill>
        <p:spPr bwMode="auto">
          <a:xfrm>
            <a:off x="3643975" y="3784600"/>
            <a:ext cx="2122488" cy="2654300"/>
          </a:xfrm>
          <a:prstGeom prst="rect">
            <a:avLst/>
          </a:prstGeom>
          <a:ln>
            <a:noFill/>
          </a:ln>
          <a:effectLst>
            <a:outerShdw blurRad="190500" algn="tl" rotWithShape="0">
              <a:srgbClr val="000000">
                <a:alpha val="70000"/>
              </a:srgbClr>
            </a:outerShdw>
            <a:softEdge rad="31750"/>
          </a:effectLst>
        </p:spPr>
      </p:pic>
      <p:pic>
        <p:nvPicPr>
          <p:cNvPr id="38915" name="Picture 15" descr="MPj04093470000[1]"/>
          <p:cNvPicPr>
            <a:picLocks noChangeAspect="1" noChangeArrowheads="1"/>
          </p:cNvPicPr>
          <p:nvPr/>
        </p:nvPicPr>
        <p:blipFill>
          <a:blip r:embed="rId4" cstate="print"/>
          <a:srcRect/>
          <a:stretch>
            <a:fillRect/>
          </a:stretch>
        </p:blipFill>
        <p:spPr bwMode="auto">
          <a:xfrm>
            <a:off x="757238" y="1481138"/>
            <a:ext cx="2395537" cy="2395537"/>
          </a:xfrm>
          <a:prstGeom prst="rect">
            <a:avLst/>
          </a:prstGeom>
          <a:ln>
            <a:noFill/>
          </a:ln>
          <a:effectLst>
            <a:outerShdw blurRad="190500" algn="tl" rotWithShape="0">
              <a:srgbClr val="000000">
                <a:alpha val="70000"/>
              </a:srgbClr>
            </a:outerShdw>
            <a:softEdge rad="31750"/>
          </a:effectLst>
        </p:spPr>
      </p:pic>
      <p:pic>
        <p:nvPicPr>
          <p:cNvPr id="38916" name="Picture 11" descr="MPj04069930000[1]"/>
          <p:cNvPicPr>
            <a:picLocks noChangeAspect="1" noChangeArrowheads="1"/>
          </p:cNvPicPr>
          <p:nvPr/>
        </p:nvPicPr>
        <p:blipFill>
          <a:blip r:embed="rId5" cstate="print"/>
          <a:srcRect/>
          <a:stretch>
            <a:fillRect/>
          </a:stretch>
        </p:blipFill>
        <p:spPr bwMode="auto">
          <a:xfrm>
            <a:off x="3757613" y="1274763"/>
            <a:ext cx="3902075" cy="2600325"/>
          </a:xfrm>
          <a:prstGeom prst="rect">
            <a:avLst/>
          </a:prstGeom>
          <a:ln>
            <a:noFill/>
          </a:ln>
          <a:effectLst>
            <a:outerShdw blurRad="190500" algn="tl" rotWithShape="0">
              <a:srgbClr val="000000">
                <a:alpha val="70000"/>
              </a:srgbClr>
            </a:outerShdw>
            <a:softEdge rad="31750"/>
          </a:effectLst>
        </p:spPr>
      </p:pic>
      <p:pic>
        <p:nvPicPr>
          <p:cNvPr id="38917" name="Picture 12" descr="MPj04025790000[1]"/>
          <p:cNvPicPr>
            <a:picLocks noChangeAspect="1" noChangeArrowheads="1"/>
          </p:cNvPicPr>
          <p:nvPr/>
        </p:nvPicPr>
        <p:blipFill>
          <a:blip r:embed="rId6" cstate="print"/>
          <a:srcRect/>
          <a:stretch>
            <a:fillRect/>
          </a:stretch>
        </p:blipFill>
        <p:spPr bwMode="auto">
          <a:xfrm>
            <a:off x="2100263" y="3435350"/>
            <a:ext cx="1927225" cy="2409825"/>
          </a:xfrm>
          <a:prstGeom prst="rect">
            <a:avLst/>
          </a:prstGeom>
          <a:ln>
            <a:noFill/>
          </a:ln>
          <a:effectLst>
            <a:outerShdw blurRad="190500" algn="tl" rotWithShape="0">
              <a:srgbClr val="000000">
                <a:alpha val="70000"/>
              </a:srgbClr>
            </a:outerShdw>
            <a:softEdge rad="31750"/>
          </a:effectLst>
        </p:spPr>
      </p:pic>
      <p:pic>
        <p:nvPicPr>
          <p:cNvPr id="38918" name="Picture 14" descr="MPj04068880000[1]"/>
          <p:cNvPicPr>
            <a:picLocks noChangeAspect="1" noChangeArrowheads="1"/>
          </p:cNvPicPr>
          <p:nvPr/>
        </p:nvPicPr>
        <p:blipFill>
          <a:blip r:embed="rId7" cstate="print"/>
          <a:srcRect/>
          <a:stretch>
            <a:fillRect/>
          </a:stretch>
        </p:blipFill>
        <p:spPr bwMode="auto">
          <a:xfrm>
            <a:off x="3267743" y="1418473"/>
            <a:ext cx="2030413" cy="2538412"/>
          </a:xfrm>
          <a:prstGeom prst="rect">
            <a:avLst/>
          </a:prstGeom>
          <a:ln>
            <a:noFill/>
          </a:ln>
          <a:effectLst>
            <a:outerShdw blurRad="190500" algn="tl" rotWithShape="0">
              <a:srgbClr val="000000">
                <a:alpha val="70000"/>
              </a:srgbClr>
            </a:outerShdw>
            <a:softEdge rad="31750"/>
          </a:effectLst>
        </p:spPr>
      </p:pic>
      <p:pic>
        <p:nvPicPr>
          <p:cNvPr id="38919" name="Picture 16" descr="MPj04097310000[1]"/>
          <p:cNvPicPr>
            <a:picLocks noChangeAspect="1" noChangeArrowheads="1"/>
          </p:cNvPicPr>
          <p:nvPr/>
        </p:nvPicPr>
        <p:blipFill>
          <a:blip r:embed="rId8" cstate="print"/>
          <a:srcRect/>
          <a:stretch>
            <a:fillRect/>
          </a:stretch>
        </p:blipFill>
        <p:spPr bwMode="auto">
          <a:xfrm>
            <a:off x="6983413" y="1835150"/>
            <a:ext cx="1406525" cy="2114550"/>
          </a:xfrm>
          <a:prstGeom prst="rect">
            <a:avLst/>
          </a:prstGeom>
          <a:ln>
            <a:noFill/>
          </a:ln>
          <a:effectLst>
            <a:outerShdw blurRad="190500" algn="tl" rotWithShape="0">
              <a:srgbClr val="000000">
                <a:alpha val="70000"/>
              </a:srgbClr>
            </a:outerShdw>
            <a:softEdge rad="31750"/>
          </a:effectLst>
        </p:spPr>
      </p:pic>
      <p:pic>
        <p:nvPicPr>
          <p:cNvPr id="38920" name="Picture 17" descr="MPj04090690000[1]"/>
          <p:cNvPicPr>
            <a:picLocks noChangeAspect="1" noChangeArrowheads="1"/>
          </p:cNvPicPr>
          <p:nvPr/>
        </p:nvPicPr>
        <p:blipFill>
          <a:blip r:embed="rId9" cstate="print"/>
          <a:srcRect/>
          <a:stretch>
            <a:fillRect/>
          </a:stretch>
        </p:blipFill>
        <p:spPr bwMode="auto">
          <a:xfrm>
            <a:off x="681038" y="3609975"/>
            <a:ext cx="1733550" cy="1733550"/>
          </a:xfrm>
          <a:prstGeom prst="rect">
            <a:avLst/>
          </a:prstGeom>
          <a:ln>
            <a:noFill/>
          </a:ln>
          <a:effectLst>
            <a:outerShdw blurRad="190500" algn="tl" rotWithShape="0">
              <a:srgbClr val="000000">
                <a:alpha val="70000"/>
              </a:srgbClr>
            </a:outerShdw>
            <a:softEdge rad="31750"/>
          </a:effectLst>
        </p:spPr>
      </p:pic>
      <p:pic>
        <p:nvPicPr>
          <p:cNvPr id="38921" name="Picture 18" descr="MPj04089260000[1]"/>
          <p:cNvPicPr>
            <a:picLocks noChangeAspect="1" noChangeArrowheads="1"/>
          </p:cNvPicPr>
          <p:nvPr/>
        </p:nvPicPr>
        <p:blipFill>
          <a:blip r:embed="rId10" cstate="print"/>
          <a:srcRect/>
          <a:stretch>
            <a:fillRect/>
          </a:stretch>
        </p:blipFill>
        <p:spPr bwMode="auto">
          <a:xfrm>
            <a:off x="5589440" y="3680785"/>
            <a:ext cx="2397125" cy="2397125"/>
          </a:xfrm>
          <a:prstGeom prst="rect">
            <a:avLst/>
          </a:prstGeom>
          <a:ln>
            <a:noFill/>
          </a:ln>
          <a:effectLst>
            <a:outerShdw blurRad="190500" algn="tl" rotWithShape="0">
              <a:srgbClr val="000000">
                <a:alpha val="70000"/>
              </a:srgbClr>
            </a:outerShdw>
            <a:softEdge rad="31750"/>
          </a:effectLst>
        </p:spPr>
      </p:pic>
      <p:sp>
        <p:nvSpPr>
          <p:cNvPr id="5123" name="Rectangle 3"/>
          <p:cNvSpPr>
            <a:spLocks noGrp="1" noRot="1" noChangeArrowheads="1"/>
          </p:cNvSpPr>
          <p:nvPr>
            <p:ph type="title"/>
          </p:nvPr>
        </p:nvSpPr>
        <p:spPr>
          <a:xfrm>
            <a:off x="1529871" y="230852"/>
            <a:ext cx="6105525" cy="762000"/>
          </a:xfrm>
        </p:spPr>
        <p:txBody>
          <a:bodyPr>
            <a:normAutofit fontScale="90000"/>
          </a:bodyPr>
          <a:lstStyle/>
          <a:p>
            <a:pPr eaLnBrk="1" fontAlgn="auto" hangingPunct="1">
              <a:spcAft>
                <a:spcPts val="0"/>
              </a:spcAft>
              <a:defRPr/>
            </a:pPr>
            <a:r>
              <a:rPr lang="en-US" sz="6700" i="1" dirty="0">
                <a:solidFill>
                  <a:schemeClr val="hlink"/>
                </a:solidFill>
                <a:latin typeface="Calisto MT" pitchFamily="18" charset="0"/>
                <a:cs typeface="Arial"/>
              </a:rPr>
              <a:t>¿</a:t>
            </a:r>
            <a:r>
              <a:rPr lang="en-US" sz="6600" i="1" dirty="0">
                <a:solidFill>
                  <a:schemeClr val="hlink"/>
                </a:solidFill>
                <a:latin typeface="Calisto MT" pitchFamily="18" charset="0"/>
              </a:rPr>
              <a:t>Que es la PNF?</a:t>
            </a:r>
          </a:p>
        </p:txBody>
      </p:sp>
    </p:spTree>
  </p:cSld>
  <p:clrMapOvr>
    <a:masterClrMapping/>
  </p:clrMapOvr>
  <p:transition spd="slow" advClick="0" advTm="6000">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sosceles Triangle 8"/>
          <p:cNvSpPr/>
          <p:nvPr/>
        </p:nvSpPr>
        <p:spPr>
          <a:xfrm rot="8635289">
            <a:off x="5507392" y="3900393"/>
            <a:ext cx="4484496" cy="2572275"/>
          </a:xfrm>
          <a:prstGeom prst="triangle">
            <a:avLst>
              <a:gd name="adj" fmla="val 66681"/>
            </a:avLst>
          </a:prstGeom>
          <a:solidFill>
            <a:schemeClr val="accent1">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p>
        </p:txBody>
      </p:sp>
      <p:sp>
        <p:nvSpPr>
          <p:cNvPr id="13319" name="Rectangle 7"/>
          <p:cNvSpPr>
            <a:spLocks noGrp="1" noRot="1" noChangeArrowheads="1"/>
          </p:cNvSpPr>
          <p:nvPr>
            <p:ph type="title"/>
          </p:nvPr>
        </p:nvSpPr>
        <p:spPr>
          <a:xfrm>
            <a:off x="973014" y="274638"/>
            <a:ext cx="6822831" cy="1120408"/>
          </a:xfrm>
        </p:spPr>
        <p:txBody>
          <a:bodyPr>
            <a:normAutofit fontScale="90000"/>
          </a:bodyPr>
          <a:lstStyle/>
          <a:p>
            <a:pPr eaLnBrk="1" fontAlgn="auto" hangingPunct="1">
              <a:spcAft>
                <a:spcPts val="0"/>
              </a:spcAft>
              <a:defRPr/>
            </a:pPr>
            <a:r>
              <a:rPr lang="es-ES_tradnl" dirty="0">
                <a:solidFill>
                  <a:schemeClr val="hlink"/>
                </a:solidFill>
              </a:rPr>
              <a:t>Sesión de Introducción</a:t>
            </a:r>
          </a:p>
        </p:txBody>
      </p:sp>
      <p:sp>
        <p:nvSpPr>
          <p:cNvPr id="13318" name="Rectangle 6"/>
          <p:cNvSpPr>
            <a:spLocks noGrp="1" noChangeArrowheads="1"/>
          </p:cNvSpPr>
          <p:nvPr>
            <p:ph idx="1"/>
          </p:nvPr>
        </p:nvSpPr>
        <p:spPr>
          <a:xfrm>
            <a:off x="682171" y="1145785"/>
            <a:ext cx="8157029" cy="2090969"/>
          </a:xfrm>
        </p:spPr>
        <p:txBody>
          <a:bodyPr>
            <a:noAutofit/>
            <a:scene3d>
              <a:camera prst="orthographicFront"/>
              <a:lightRig rig="soft" dir="t">
                <a:rot lat="0" lon="0" rev="10800000"/>
              </a:lightRig>
            </a:scene3d>
            <a:sp3d>
              <a:bevelT w="27940" h="12700"/>
              <a:contourClr>
                <a:srgbClr val="DDDDDD"/>
              </a:contourClr>
            </a:sp3d>
          </a:bodyPr>
          <a:lstStyle/>
          <a:p>
            <a:pPr marL="411163" indent="-411480" eaLnBrk="1" fontAlgn="auto" hangingPunct="1">
              <a:spcBef>
                <a:spcPts val="2500"/>
              </a:spcBef>
              <a:spcAft>
                <a:spcPts val="0"/>
              </a:spcAft>
              <a:buClr>
                <a:schemeClr val="tx1">
                  <a:shade val="95000"/>
                </a:schemeClr>
              </a:buClr>
              <a:buFontTx/>
              <a:buChar char="•"/>
              <a:defRPr/>
            </a:pPr>
            <a:r>
              <a:rPr lang="es-ES_tradnl" sz="2400" b="1" spc="150" dirty="0">
                <a:ln w="11430"/>
                <a:solidFill>
                  <a:srgbClr val="F8F8F8"/>
                </a:solidFill>
                <a:effectLst>
                  <a:outerShdw blurRad="25400" algn="tl" rotWithShape="0">
                    <a:srgbClr val="000000">
                      <a:alpha val="43000"/>
                    </a:srgbClr>
                  </a:outerShdw>
                </a:effectLst>
              </a:rPr>
              <a:t>Punto de Vista Cristiano y Sacramental del Matrimonio  (Base Teológica)</a:t>
            </a:r>
          </a:p>
          <a:p>
            <a:pPr marL="411163" indent="-411480" eaLnBrk="1" fontAlgn="auto" hangingPunct="1">
              <a:spcBef>
                <a:spcPts val="2500"/>
              </a:spcBef>
              <a:spcAft>
                <a:spcPts val="0"/>
              </a:spcAft>
              <a:buClr>
                <a:schemeClr val="tx1">
                  <a:shade val="95000"/>
                </a:schemeClr>
              </a:buClr>
              <a:buFontTx/>
              <a:buChar char="•"/>
              <a:defRPr/>
            </a:pPr>
            <a:r>
              <a:rPr lang="es-ES_tradnl" sz="2400" b="1" spc="150" dirty="0">
                <a:ln w="11430"/>
                <a:solidFill>
                  <a:srgbClr val="F8F8F8"/>
                </a:solidFill>
                <a:effectLst>
                  <a:outerShdw blurRad="25400" algn="tl" rotWithShape="0">
                    <a:srgbClr val="000000">
                      <a:alpha val="43000"/>
                    </a:srgbClr>
                  </a:outerShdw>
                </a:effectLst>
              </a:rPr>
              <a:t>Base Científica de PNF:  Anatomía, Hormonas, Ciclo Menstrual</a:t>
            </a:r>
          </a:p>
        </p:txBody>
      </p:sp>
      <p:pic>
        <p:nvPicPr>
          <p:cNvPr id="4" name="Picture 160" descr="logocirclenfp"/>
          <p:cNvPicPr>
            <a:picLocks noChangeAspect="1" noChangeArrowheads="1"/>
          </p:cNvPicPr>
          <p:nvPr/>
        </p:nvPicPr>
        <p:blipFill>
          <a:blip r:embed="rId3" cstate="print"/>
          <a:srcRect l="10605" t="9714" r="9996" b="10559"/>
          <a:stretch>
            <a:fillRect/>
          </a:stretch>
        </p:blipFill>
        <p:spPr bwMode="auto">
          <a:xfrm>
            <a:off x="7844937" y="335515"/>
            <a:ext cx="960266" cy="964238"/>
          </a:xfrm>
          <a:prstGeom prst="ellipse">
            <a:avLst/>
          </a:prstGeom>
          <a:ln w="19050" cap="rnd">
            <a:solidFill>
              <a:srgbClr val="333333"/>
            </a:solidFill>
          </a:ln>
          <a:effectLst>
            <a:glow rad="63500">
              <a:schemeClr val="accent3">
                <a:satMod val="175000"/>
                <a:alpha val="40000"/>
              </a:schemeClr>
            </a:glow>
            <a:outerShdw blurRad="190500" dist="1524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descr="Diocese_of_Phoenix_Shield.jpg"/>
          <p:cNvPicPr>
            <a:picLocks noChangeAspect="1"/>
          </p:cNvPicPr>
          <p:nvPr/>
        </p:nvPicPr>
        <p:blipFill>
          <a:blip r:embed="rId4">
            <a:clrChange>
              <a:clrFrom>
                <a:srgbClr val="FFFFFF"/>
              </a:clrFrom>
              <a:clrTo>
                <a:srgbClr val="FFFFFF">
                  <a:alpha val="0"/>
                </a:srgbClr>
              </a:clrTo>
            </a:clrChange>
          </a:blip>
          <a:stretch>
            <a:fillRect/>
          </a:stretch>
        </p:blipFill>
        <p:spPr>
          <a:xfrm>
            <a:off x="263525" y="179388"/>
            <a:ext cx="920750" cy="1289050"/>
          </a:xfrm>
          <a:prstGeom prst="rect">
            <a:avLst/>
          </a:prstGeom>
          <a:ln>
            <a:noFill/>
          </a:ln>
          <a:effectLst>
            <a:outerShdw blurRad="292100" dist="139700" dir="2700000" algn="tl" rotWithShape="0">
              <a:srgbClr val="333333">
                <a:alpha val="65000"/>
              </a:srgbClr>
            </a:outerShdw>
          </a:effectLst>
        </p:spPr>
      </p:pic>
      <p:sp>
        <p:nvSpPr>
          <p:cNvPr id="6" name="Rectangle 6"/>
          <p:cNvSpPr txBox="1">
            <a:spLocks noChangeArrowheads="1"/>
          </p:cNvSpPr>
          <p:nvPr/>
        </p:nvSpPr>
        <p:spPr>
          <a:xfrm>
            <a:off x="836141" y="3640033"/>
            <a:ext cx="4678052" cy="3077290"/>
          </a:xfrm>
          <a:prstGeom prst="rect">
            <a:avLst/>
          </a:prstGeom>
        </p:spPr>
        <p:txBody>
          <a:bodyPr>
            <a:scene3d>
              <a:camera prst="orthographicFront"/>
              <a:lightRig rig="soft" dir="t">
                <a:rot lat="0" lon="0" rev="10800000"/>
              </a:lightRig>
            </a:scene3d>
            <a:sp3d>
              <a:bevelT w="27940" h="12700"/>
              <a:contourClr>
                <a:srgbClr val="DDDDDD"/>
              </a:contourClr>
            </a:sp3d>
          </a:bodyPr>
          <a:lstStyle/>
          <a:p>
            <a:pPr marL="411163" indent="-411480" fontAlgn="auto">
              <a:spcBef>
                <a:spcPts val="2500"/>
              </a:spcBef>
              <a:spcAft>
                <a:spcPts val="0"/>
              </a:spcAft>
              <a:buClr>
                <a:schemeClr val="tx1">
                  <a:shade val="95000"/>
                </a:schemeClr>
              </a:buClr>
              <a:buSzPct val="65000"/>
              <a:buFontTx/>
              <a:buChar char="•"/>
              <a:defRPr/>
            </a:pPr>
            <a:r>
              <a:rPr lang="es-ES_tradnl" sz="2400" b="1" spc="150" dirty="0">
                <a:ln w="11430"/>
                <a:solidFill>
                  <a:srgbClr val="F8F8F8"/>
                </a:solidFill>
                <a:effectLst>
                  <a:outerShdw blurRad="25400" algn="tl" rotWithShape="0">
                    <a:srgbClr val="000000">
                      <a:alpha val="43000"/>
                    </a:srgbClr>
                  </a:outerShdw>
                </a:effectLst>
                <a:latin typeface="Verdana" pitchFamily="34" charset="0"/>
              </a:rPr>
              <a:t>Anticonceptivos y  Efectos secundarios</a:t>
            </a:r>
          </a:p>
          <a:p>
            <a:pPr marL="411163" indent="-411480" fontAlgn="auto">
              <a:spcBef>
                <a:spcPts val="2500"/>
              </a:spcBef>
              <a:spcAft>
                <a:spcPts val="0"/>
              </a:spcAft>
              <a:buClr>
                <a:schemeClr val="tx1">
                  <a:shade val="95000"/>
                </a:schemeClr>
              </a:buClr>
              <a:buSzPct val="65000"/>
              <a:buFontTx/>
              <a:buChar char="•"/>
              <a:defRPr/>
            </a:pPr>
            <a:r>
              <a:rPr lang="es-ES_tradnl" sz="2400" b="1" spc="150" dirty="0">
                <a:ln w="11430"/>
                <a:solidFill>
                  <a:srgbClr val="F8F8F8"/>
                </a:solidFill>
                <a:effectLst>
                  <a:outerShdw blurRad="25400" algn="tl" rotWithShape="0">
                    <a:srgbClr val="000000">
                      <a:alpha val="43000"/>
                    </a:srgbClr>
                  </a:outerShdw>
                </a:effectLst>
                <a:latin typeface="Verdana" pitchFamily="34" charset="0"/>
              </a:rPr>
              <a:t>Tasa de Efectividad</a:t>
            </a:r>
          </a:p>
          <a:p>
            <a:pPr marL="411163" indent="-411480" fontAlgn="auto">
              <a:spcBef>
                <a:spcPts val="2500"/>
              </a:spcBef>
              <a:spcAft>
                <a:spcPts val="0"/>
              </a:spcAft>
              <a:buClr>
                <a:schemeClr val="tx1">
                  <a:shade val="95000"/>
                </a:schemeClr>
              </a:buClr>
              <a:buSzPct val="65000"/>
              <a:buFontTx/>
              <a:buChar char="•"/>
              <a:defRPr/>
            </a:pPr>
            <a:r>
              <a:rPr lang="es-ES_tradnl" sz="2400" b="1" spc="150" dirty="0">
                <a:ln w="11430"/>
                <a:solidFill>
                  <a:srgbClr val="F8F8F8"/>
                </a:solidFill>
                <a:effectLst>
                  <a:outerShdw blurRad="25400" algn="tl" rotWithShape="0">
                    <a:srgbClr val="000000">
                      <a:alpha val="43000"/>
                    </a:srgbClr>
                  </a:outerShdw>
                </a:effectLst>
                <a:latin typeface="Verdana" pitchFamily="34" charset="0"/>
              </a:rPr>
              <a:t>Su próximo paso para aprender PNF</a:t>
            </a:r>
          </a:p>
        </p:txBody>
      </p:sp>
      <p:pic>
        <p:nvPicPr>
          <p:cNvPr id="8" name="Picture 7" descr="family_lauging.jpg"/>
          <p:cNvPicPr>
            <a:picLocks noChangeAspect="1"/>
          </p:cNvPicPr>
          <p:nvPr/>
        </p:nvPicPr>
        <p:blipFill>
          <a:blip r:embed="rId5" cstate="print"/>
          <a:stretch>
            <a:fillRect/>
          </a:stretch>
        </p:blipFill>
        <p:spPr>
          <a:xfrm>
            <a:off x="5882217" y="3771595"/>
            <a:ext cx="3011313" cy="2476805"/>
          </a:xfrm>
          <a:prstGeom prst="roundRect">
            <a:avLst>
              <a:gd name="adj" fmla="val 10939"/>
            </a:avLst>
          </a:prstGeom>
          <a:ln>
            <a:noFill/>
          </a:ln>
          <a:effectLst>
            <a:outerShdw blurRad="50800" dist="127000" dir="2700000" algn="tl" rotWithShape="0">
              <a:prstClr val="black">
                <a:alpha val="40000"/>
              </a:prstClr>
            </a:outerShdw>
            <a:softEdge rad="112500"/>
          </a:effectLst>
        </p:spPr>
      </p:pic>
    </p:spTree>
  </p:cSld>
  <p:clrMapOvr>
    <a:masterClrMapping/>
  </p:clrMapOvr>
  <p:transition spd="slow" advClick="0" advTm="6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318">
                                            <p:txEl>
                                              <p:pRg st="0" end="0"/>
                                            </p:txEl>
                                          </p:spTgt>
                                        </p:tgtEl>
                                        <p:attrNameLst>
                                          <p:attrName>style.visibility</p:attrName>
                                        </p:attrNameLst>
                                      </p:cBhvr>
                                      <p:to>
                                        <p:strVal val="visible"/>
                                      </p:to>
                                    </p:set>
                                    <p:animEffect transition="in" filter="fade">
                                      <p:cBhvr>
                                        <p:cTn id="7" dur="1000"/>
                                        <p:tgtEl>
                                          <p:spTgt spid="13318">
                                            <p:txEl>
                                              <p:pRg st="0" end="0"/>
                                            </p:txEl>
                                          </p:spTgt>
                                        </p:tgtEl>
                                      </p:cBhvr>
                                    </p:animEffect>
                                    <p:anim calcmode="lin" valueType="num">
                                      <p:cBhvr>
                                        <p:cTn id="8" dur="1000" fill="hold"/>
                                        <p:tgtEl>
                                          <p:spTgt spid="1331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3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318">
                                            <p:txEl>
                                              <p:pRg st="1" end="1"/>
                                            </p:txEl>
                                          </p:spTgt>
                                        </p:tgtEl>
                                        <p:attrNameLst>
                                          <p:attrName>style.visibility</p:attrName>
                                        </p:attrNameLst>
                                      </p:cBhvr>
                                      <p:to>
                                        <p:strVal val="visible"/>
                                      </p:to>
                                    </p:set>
                                    <p:animEffect transition="in" filter="fade">
                                      <p:cBhvr>
                                        <p:cTn id="14" dur="1000"/>
                                        <p:tgtEl>
                                          <p:spTgt spid="13318">
                                            <p:txEl>
                                              <p:pRg st="1" end="1"/>
                                            </p:txEl>
                                          </p:spTgt>
                                        </p:tgtEl>
                                      </p:cBhvr>
                                    </p:animEffect>
                                    <p:anim calcmode="lin" valueType="num">
                                      <p:cBhvr>
                                        <p:cTn id="15" dur="1000" fill="hold"/>
                                        <p:tgtEl>
                                          <p:spTgt spid="1331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331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1000"/>
                                        <p:tgtEl>
                                          <p:spTgt spid="6">
                                            <p:txEl>
                                              <p:pRg st="0" end="0"/>
                                            </p:txEl>
                                          </p:spTgt>
                                        </p:tgtEl>
                                      </p:cBhvr>
                                    </p:animEffect>
                                    <p:anim calcmode="lin" valueType="num">
                                      <p:cBhvr>
                                        <p:cTn id="2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Effect transition="in" filter="fade">
                                      <p:cBhvr>
                                        <p:cTn id="28" dur="1000"/>
                                        <p:tgtEl>
                                          <p:spTgt spid="6">
                                            <p:txEl>
                                              <p:pRg st="1" end="1"/>
                                            </p:txEl>
                                          </p:spTgt>
                                        </p:tgtEl>
                                      </p:cBhvr>
                                    </p:animEffect>
                                    <p:anim calcmode="lin" valueType="num">
                                      <p:cBhvr>
                                        <p:cTn id="29"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animEffect transition="in" filter="fade">
                                      <p:cBhvr>
                                        <p:cTn id="35" dur="1000"/>
                                        <p:tgtEl>
                                          <p:spTgt spid="6">
                                            <p:txEl>
                                              <p:pRg st="2" end="2"/>
                                            </p:txEl>
                                          </p:spTgt>
                                        </p:tgtEl>
                                      </p:cBhvr>
                                    </p:animEffect>
                                    <p:anim calcmode="lin" valueType="num">
                                      <p:cBhvr>
                                        <p:cTn id="36"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8" grpId="0" build="p" bldLvl="2"/>
      <p:bldP spid="6" grpId="0" build="p" bldLvl="2"/>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33" descr="MPj03168500000[1]"/>
          <p:cNvPicPr>
            <a:picLocks noChangeAspect="1" noChangeArrowheads="1"/>
          </p:cNvPicPr>
          <p:nvPr/>
        </p:nvPicPr>
        <p:blipFill>
          <a:blip r:embed="rId3" cstate="print"/>
          <a:srcRect/>
          <a:stretch>
            <a:fillRect/>
          </a:stretch>
        </p:blipFill>
        <p:spPr bwMode="auto">
          <a:xfrm>
            <a:off x="6545742" y="3140075"/>
            <a:ext cx="1882775" cy="2874963"/>
          </a:xfrm>
          <a:prstGeom prst="rect">
            <a:avLst/>
          </a:prstGeom>
          <a:ln>
            <a:noFill/>
          </a:ln>
          <a:effectLst>
            <a:outerShdw blurRad="292100" dist="139700" dir="2700000" algn="tl" rotWithShape="0">
              <a:srgbClr val="333333">
                <a:alpha val="65000"/>
              </a:srgbClr>
            </a:outerShdw>
            <a:softEdge rad="31750"/>
          </a:effectLst>
        </p:spPr>
      </p:pic>
      <p:pic>
        <p:nvPicPr>
          <p:cNvPr id="39939" name="Picture 28" descr="MPj04096070000[1]"/>
          <p:cNvPicPr>
            <a:picLocks noChangeAspect="1" noChangeArrowheads="1"/>
          </p:cNvPicPr>
          <p:nvPr/>
        </p:nvPicPr>
        <p:blipFill>
          <a:blip r:embed="rId4" cstate="print"/>
          <a:srcRect/>
          <a:stretch>
            <a:fillRect/>
          </a:stretch>
        </p:blipFill>
        <p:spPr bwMode="auto">
          <a:xfrm>
            <a:off x="3817938" y="4165600"/>
            <a:ext cx="3233737" cy="2162175"/>
          </a:xfrm>
          <a:prstGeom prst="rect">
            <a:avLst/>
          </a:prstGeom>
          <a:ln>
            <a:noFill/>
          </a:ln>
          <a:effectLst>
            <a:outerShdw blurRad="292100" dist="139700" dir="2700000" algn="tl" rotWithShape="0">
              <a:srgbClr val="333333">
                <a:alpha val="65000"/>
              </a:srgbClr>
            </a:outerShdw>
            <a:softEdge rad="31750"/>
          </a:effectLst>
        </p:spPr>
      </p:pic>
      <p:pic>
        <p:nvPicPr>
          <p:cNvPr id="39940" name="Picture 24" descr="MPj03863670000[1]"/>
          <p:cNvPicPr>
            <a:picLocks noChangeAspect="1" noChangeArrowheads="1"/>
          </p:cNvPicPr>
          <p:nvPr/>
        </p:nvPicPr>
        <p:blipFill>
          <a:blip r:embed="rId5" cstate="print"/>
          <a:srcRect/>
          <a:stretch>
            <a:fillRect/>
          </a:stretch>
        </p:blipFill>
        <p:spPr bwMode="auto">
          <a:xfrm>
            <a:off x="725488" y="928688"/>
            <a:ext cx="3422650" cy="5160962"/>
          </a:xfrm>
          <a:prstGeom prst="rect">
            <a:avLst/>
          </a:prstGeom>
          <a:ln>
            <a:noFill/>
          </a:ln>
          <a:effectLst>
            <a:outerShdw blurRad="292100" dist="139700" dir="2700000" algn="tl" rotWithShape="0">
              <a:srgbClr val="333333">
                <a:alpha val="65000"/>
              </a:srgbClr>
            </a:outerShdw>
            <a:softEdge rad="31750"/>
          </a:effectLst>
        </p:spPr>
      </p:pic>
      <p:pic>
        <p:nvPicPr>
          <p:cNvPr id="39941" name="Picture 26" descr="MPj04021680000[1]"/>
          <p:cNvPicPr>
            <a:picLocks noChangeAspect="1" noChangeArrowheads="1"/>
          </p:cNvPicPr>
          <p:nvPr/>
        </p:nvPicPr>
        <p:blipFill>
          <a:blip r:embed="rId6" cstate="print"/>
          <a:srcRect/>
          <a:stretch>
            <a:fillRect/>
          </a:stretch>
        </p:blipFill>
        <p:spPr bwMode="auto">
          <a:xfrm>
            <a:off x="5054600" y="3295650"/>
            <a:ext cx="1500188" cy="1000125"/>
          </a:xfrm>
          <a:prstGeom prst="rect">
            <a:avLst/>
          </a:prstGeom>
          <a:ln>
            <a:noFill/>
          </a:ln>
          <a:effectLst>
            <a:outerShdw blurRad="292100" dist="139700" dir="2700000" algn="tl" rotWithShape="0">
              <a:srgbClr val="333333">
                <a:alpha val="65000"/>
              </a:srgbClr>
            </a:outerShdw>
            <a:softEdge rad="31750"/>
          </a:effectLst>
        </p:spPr>
      </p:pic>
      <p:pic>
        <p:nvPicPr>
          <p:cNvPr id="39942" name="Picture 27" descr="MPj04074160000[1]"/>
          <p:cNvPicPr>
            <a:picLocks noChangeAspect="1" noChangeArrowheads="1"/>
          </p:cNvPicPr>
          <p:nvPr/>
        </p:nvPicPr>
        <p:blipFill>
          <a:blip r:embed="rId7" cstate="print"/>
          <a:srcRect/>
          <a:stretch>
            <a:fillRect/>
          </a:stretch>
        </p:blipFill>
        <p:spPr bwMode="auto">
          <a:xfrm>
            <a:off x="3360738" y="974725"/>
            <a:ext cx="1189037" cy="1782763"/>
          </a:xfrm>
          <a:prstGeom prst="rect">
            <a:avLst/>
          </a:prstGeom>
          <a:ln>
            <a:noFill/>
          </a:ln>
          <a:effectLst>
            <a:outerShdw blurRad="292100" dist="139700" dir="2700000" algn="tl" rotWithShape="0">
              <a:srgbClr val="333333">
                <a:alpha val="65000"/>
              </a:srgbClr>
            </a:outerShdw>
            <a:softEdge rad="31750"/>
          </a:effectLst>
        </p:spPr>
      </p:pic>
      <p:pic>
        <p:nvPicPr>
          <p:cNvPr id="39943" name="Picture 30" descr="MPj04089790000[1]"/>
          <p:cNvPicPr>
            <a:picLocks noChangeAspect="1" noChangeArrowheads="1"/>
          </p:cNvPicPr>
          <p:nvPr/>
        </p:nvPicPr>
        <p:blipFill>
          <a:blip r:embed="rId8" cstate="print"/>
          <a:srcRect/>
          <a:stretch>
            <a:fillRect/>
          </a:stretch>
        </p:blipFill>
        <p:spPr bwMode="auto">
          <a:xfrm>
            <a:off x="4510088" y="965200"/>
            <a:ext cx="3792537" cy="2530475"/>
          </a:xfrm>
          <a:prstGeom prst="rect">
            <a:avLst/>
          </a:prstGeom>
          <a:ln>
            <a:noFill/>
          </a:ln>
          <a:effectLst>
            <a:outerShdw blurRad="292100" dist="139700" dir="2700000" algn="tl" rotWithShape="0">
              <a:srgbClr val="333333">
                <a:alpha val="65000"/>
              </a:srgbClr>
            </a:outerShdw>
            <a:softEdge rad="31750"/>
          </a:effectLst>
        </p:spPr>
      </p:pic>
      <p:pic>
        <p:nvPicPr>
          <p:cNvPr id="39944" name="Picture 29" descr="MPj04093600000[1]"/>
          <p:cNvPicPr>
            <a:picLocks noChangeAspect="1" noChangeArrowheads="1"/>
          </p:cNvPicPr>
          <p:nvPr/>
        </p:nvPicPr>
        <p:blipFill>
          <a:blip r:embed="rId9" cstate="print"/>
          <a:srcRect/>
          <a:stretch>
            <a:fillRect/>
          </a:stretch>
        </p:blipFill>
        <p:spPr bwMode="auto">
          <a:xfrm>
            <a:off x="3844925" y="2700338"/>
            <a:ext cx="1209675" cy="1812925"/>
          </a:xfrm>
          <a:prstGeom prst="rect">
            <a:avLst/>
          </a:prstGeom>
          <a:ln>
            <a:noFill/>
          </a:ln>
          <a:effectLst>
            <a:outerShdw blurRad="292100" dist="139700" dir="2700000" algn="tl" rotWithShape="0">
              <a:srgbClr val="333333">
                <a:alpha val="65000"/>
              </a:srgbClr>
            </a:outerShdw>
            <a:softEdge rad="31750"/>
          </a:effectLst>
        </p:spPr>
      </p:pic>
      <p:sp>
        <p:nvSpPr>
          <p:cNvPr id="7174" name="Rectangle 6"/>
          <p:cNvSpPr>
            <a:spLocks noGrp="1" noChangeArrowheads="1"/>
          </p:cNvSpPr>
          <p:nvPr>
            <p:ph type="ctrTitle"/>
          </p:nvPr>
        </p:nvSpPr>
        <p:spPr>
          <a:xfrm>
            <a:off x="683253" y="0"/>
            <a:ext cx="7982282" cy="893135"/>
          </a:xfrm>
          <a:effectLst>
            <a:outerShdw dist="53882" dir="2700000" algn="ctr" rotWithShape="0">
              <a:schemeClr val="bg2"/>
            </a:outerShdw>
          </a:effectLst>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eaLnBrk="1" fontAlgn="auto" hangingPunct="1">
              <a:spcAft>
                <a:spcPts val="0"/>
              </a:spcAft>
              <a:defRPr/>
            </a:pPr>
            <a:r>
              <a:rPr lang="es-ES_tradnl" cap="none" dirty="0">
                <a:ln w="11430"/>
                <a:solidFill>
                  <a:srgbClr val="FFFF00"/>
                </a:solidFill>
                <a:effectLst>
                  <a:outerShdw blurRad="50800" dist="39000" dir="5460000" algn="tl">
                    <a:srgbClr val="000000">
                      <a:alpha val="38000"/>
                    </a:srgbClr>
                  </a:outerShdw>
                </a:effectLst>
                <a:latin typeface="Calisto MT" pitchFamily="18" charset="0"/>
              </a:rPr>
              <a:t>Lograr un Embarazo </a:t>
            </a:r>
          </a:p>
        </p:txBody>
      </p:sp>
    </p:spTree>
  </p:cSld>
  <p:clrMapOvr>
    <a:masterClrMapping/>
  </p:clrMapOvr>
  <p:transition spd="slow" advClick="0" advTm="6000">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914" name="AutoShape 26"/>
          <p:cNvSpPr>
            <a:spLocks noChangeArrowheads="1"/>
          </p:cNvSpPr>
          <p:nvPr/>
        </p:nvSpPr>
        <p:spPr bwMode="auto">
          <a:xfrm>
            <a:off x="2505075" y="2371725"/>
            <a:ext cx="3876675" cy="2905125"/>
          </a:xfrm>
          <a:prstGeom prst="star5">
            <a:avLst/>
          </a:prstGeom>
          <a:solidFill>
            <a:srgbClr val="FFFF66"/>
          </a:solidFill>
          <a:ln w="9525">
            <a:miter lim="800000"/>
            <a:headEnd/>
            <a:tailEnd/>
          </a:ln>
          <a:effectLst/>
          <a:scene3d>
            <a:camera prst="legacyObliqueTop">
              <a:rot lat="17699998" lon="0" rev="0"/>
            </a:camera>
            <a:lightRig rig="legacyFlat2" dir="t"/>
          </a:scene3d>
          <a:sp3d extrusionH="430200" prstMaterial="legacyMetal">
            <a:bevelT w="13500" h="13500" prst="angle"/>
            <a:bevelB w="13500" h="13500" prst="angle"/>
            <a:extrusionClr>
              <a:schemeClr val="hlink"/>
            </a:extrusionClr>
          </a:sp3d>
        </p:spPr>
        <p:txBody>
          <a:bodyPr wrap="none" anchor="ctr">
            <a:flatTx/>
          </a:bodyPr>
          <a:lstStyle/>
          <a:p>
            <a:pPr algn="ctr" eaLnBrk="0" hangingPunct="0">
              <a:defRPr/>
            </a:pPr>
            <a:endParaRPr lang="en-US" dirty="0"/>
          </a:p>
        </p:txBody>
      </p:sp>
      <p:sp>
        <p:nvSpPr>
          <p:cNvPr id="293891" name="Rectangle 3"/>
          <p:cNvSpPr>
            <a:spLocks noGrp="1" noRot="1" noChangeArrowheads="1"/>
          </p:cNvSpPr>
          <p:nvPr>
            <p:ph type="title"/>
          </p:nvPr>
        </p:nvSpPr>
        <p:spPr/>
        <p:txBody>
          <a:bodyPr/>
          <a:lstStyle/>
          <a:p>
            <a:pPr eaLnBrk="1" fontAlgn="auto" hangingPunct="1">
              <a:spcAft>
                <a:spcPts val="0"/>
              </a:spcAft>
              <a:defRPr/>
            </a:pPr>
            <a:r>
              <a:rPr lang="en-US" dirty="0">
                <a:solidFill>
                  <a:schemeClr val="hlink"/>
                </a:solidFill>
                <a:latin typeface="Arial"/>
                <a:cs typeface="Arial"/>
              </a:rPr>
              <a:t>¿</a:t>
            </a:r>
            <a:r>
              <a:rPr lang="en-US" dirty="0">
                <a:solidFill>
                  <a:schemeClr val="hlink"/>
                </a:solidFill>
              </a:rPr>
              <a:t>Quien puede usar el PNF?</a:t>
            </a:r>
          </a:p>
        </p:txBody>
      </p:sp>
      <p:grpSp>
        <p:nvGrpSpPr>
          <p:cNvPr id="2" name="Group 24"/>
          <p:cNvGrpSpPr>
            <a:grpSpLocks/>
          </p:cNvGrpSpPr>
          <p:nvPr/>
        </p:nvGrpSpPr>
        <p:grpSpPr bwMode="auto">
          <a:xfrm>
            <a:off x="1919288" y="4949825"/>
            <a:ext cx="1995487" cy="1733550"/>
            <a:chOff x="1209" y="3118"/>
            <a:chExt cx="1257" cy="1092"/>
          </a:xfrm>
        </p:grpSpPr>
        <p:pic>
          <p:nvPicPr>
            <p:cNvPr id="38929" name="Picture 7"/>
            <p:cNvPicPr>
              <a:picLocks noChangeAspect="1" noChangeArrowheads="1"/>
            </p:cNvPicPr>
            <p:nvPr/>
          </p:nvPicPr>
          <p:blipFill>
            <a:blip r:embed="rId3"/>
            <a:srcRect/>
            <a:stretch>
              <a:fillRect/>
            </a:stretch>
          </p:blipFill>
          <p:spPr bwMode="auto">
            <a:xfrm>
              <a:off x="1390" y="3118"/>
              <a:ext cx="864" cy="868"/>
            </a:xfrm>
            <a:prstGeom prst="rect">
              <a:avLst/>
            </a:prstGeom>
            <a:noFill/>
            <a:ln w="9525">
              <a:noFill/>
              <a:miter lim="800000"/>
              <a:headEnd/>
              <a:tailEnd/>
            </a:ln>
          </p:spPr>
        </p:pic>
        <p:sp>
          <p:nvSpPr>
            <p:cNvPr id="293901" name="Rectangle 13"/>
            <p:cNvSpPr>
              <a:spLocks noChangeArrowheads="1"/>
            </p:cNvSpPr>
            <p:nvPr/>
          </p:nvSpPr>
          <p:spPr bwMode="auto">
            <a:xfrm>
              <a:off x="1209" y="4016"/>
              <a:ext cx="1257" cy="194"/>
            </a:xfrm>
            <a:prstGeom prst="rect">
              <a:avLst/>
            </a:prstGeom>
            <a:noFill/>
            <a:ln w="9525">
              <a:noFill/>
              <a:miter lim="800000"/>
              <a:headEnd/>
              <a:tailEnd/>
            </a:ln>
            <a:effectLst/>
          </p:spPr>
          <p:txBody>
            <a:bodyPr wrap="none" lIns="0" tIns="0" rIns="0" bIns="0">
              <a:spAutoFit/>
            </a:bodyPr>
            <a:lstStyle/>
            <a:p>
              <a:pPr algn="ctr" eaLnBrk="0" hangingPunct="0">
                <a:defRPr/>
              </a:pPr>
              <a:r>
                <a:rPr lang="es-ES_tradnl" sz="2000" b="1" dirty="0">
                  <a:solidFill>
                    <a:srgbClr val="FFFFFF"/>
                  </a:solidFill>
                  <a:effectLst>
                    <a:outerShdw blurRad="38100" dist="38100" dir="2700000" algn="tl">
                      <a:srgbClr val="000000"/>
                    </a:outerShdw>
                  </a:effectLst>
                </a:rPr>
                <a:t>Pre-menopausi</a:t>
              </a:r>
              <a:r>
                <a:rPr lang="en-US" sz="2000" b="1" dirty="0">
                  <a:solidFill>
                    <a:srgbClr val="FFFFFF"/>
                  </a:solidFill>
                  <a:effectLst>
                    <a:outerShdw blurRad="38100" dist="38100" dir="2700000" algn="tl">
                      <a:srgbClr val="000000"/>
                    </a:outerShdw>
                  </a:effectLst>
                </a:rPr>
                <a:t>a</a:t>
              </a:r>
            </a:p>
          </p:txBody>
        </p:sp>
      </p:grpSp>
      <p:grpSp>
        <p:nvGrpSpPr>
          <p:cNvPr id="3" name="Group 23"/>
          <p:cNvGrpSpPr>
            <a:grpSpLocks/>
          </p:cNvGrpSpPr>
          <p:nvPr/>
        </p:nvGrpSpPr>
        <p:grpSpPr bwMode="auto">
          <a:xfrm>
            <a:off x="5122863" y="4949825"/>
            <a:ext cx="1725612" cy="1739900"/>
            <a:chOff x="3227" y="3118"/>
            <a:chExt cx="1087" cy="1096"/>
          </a:xfrm>
        </p:grpSpPr>
        <p:pic>
          <p:nvPicPr>
            <p:cNvPr id="38927" name="Picture 8"/>
            <p:cNvPicPr>
              <a:picLocks noChangeAspect="1" noChangeArrowheads="1"/>
            </p:cNvPicPr>
            <p:nvPr/>
          </p:nvPicPr>
          <p:blipFill>
            <a:blip r:embed="rId4"/>
            <a:srcRect/>
            <a:stretch>
              <a:fillRect/>
            </a:stretch>
          </p:blipFill>
          <p:spPr bwMode="auto">
            <a:xfrm>
              <a:off x="3360" y="3118"/>
              <a:ext cx="864" cy="864"/>
            </a:xfrm>
            <a:prstGeom prst="rect">
              <a:avLst/>
            </a:prstGeom>
            <a:noFill/>
            <a:ln w="9525">
              <a:noFill/>
              <a:miter lim="800000"/>
              <a:headEnd/>
              <a:tailEnd/>
            </a:ln>
          </p:spPr>
        </p:pic>
        <p:sp>
          <p:nvSpPr>
            <p:cNvPr id="293903" name="Rectangle 15"/>
            <p:cNvSpPr>
              <a:spLocks noChangeArrowheads="1"/>
            </p:cNvSpPr>
            <p:nvPr/>
          </p:nvSpPr>
          <p:spPr bwMode="auto">
            <a:xfrm>
              <a:off x="3227" y="4020"/>
              <a:ext cx="1087" cy="194"/>
            </a:xfrm>
            <a:prstGeom prst="rect">
              <a:avLst/>
            </a:prstGeom>
            <a:noFill/>
            <a:ln w="9525">
              <a:noFill/>
              <a:miter lim="800000"/>
              <a:headEnd/>
              <a:tailEnd/>
            </a:ln>
          </p:spPr>
          <p:txBody>
            <a:bodyPr wrap="none" lIns="0" tIns="0" rIns="0" bIns="0">
              <a:spAutoFit/>
            </a:bodyPr>
            <a:lstStyle/>
            <a:p>
              <a:pPr algn="ctr" eaLnBrk="0" hangingPunct="0">
                <a:defRPr/>
              </a:pPr>
              <a:r>
                <a:rPr lang="en-US" sz="2000" b="1" dirty="0">
                  <a:solidFill>
                    <a:srgbClr val="FFFFFF"/>
                  </a:solidFill>
                  <a:effectLst>
                    <a:outerShdw blurRad="38100" dist="38100" dir="2700000" algn="tl">
                      <a:srgbClr val="000000"/>
                    </a:outerShdw>
                  </a:effectLst>
                </a:rPr>
                <a:t>Pos-hormonal</a:t>
              </a:r>
              <a:endParaRPr lang="en-US" dirty="0">
                <a:effectLst>
                  <a:outerShdw blurRad="38100" dist="38100" dir="2700000" algn="tl">
                    <a:srgbClr val="000000"/>
                  </a:outerShdw>
                </a:effectLst>
              </a:endParaRPr>
            </a:p>
          </p:txBody>
        </p:sp>
      </p:grpSp>
      <p:grpSp>
        <p:nvGrpSpPr>
          <p:cNvPr id="4" name="Group 22"/>
          <p:cNvGrpSpPr>
            <a:grpSpLocks/>
          </p:cNvGrpSpPr>
          <p:nvPr/>
        </p:nvGrpSpPr>
        <p:grpSpPr bwMode="auto">
          <a:xfrm>
            <a:off x="5383213" y="2590800"/>
            <a:ext cx="2665412" cy="2103438"/>
            <a:chOff x="3391" y="1632"/>
            <a:chExt cx="1679" cy="1325"/>
          </a:xfrm>
        </p:grpSpPr>
        <p:pic>
          <p:nvPicPr>
            <p:cNvPr id="38925" name="Picture 9"/>
            <p:cNvPicPr>
              <a:picLocks noChangeAspect="1" noChangeArrowheads="1"/>
            </p:cNvPicPr>
            <p:nvPr/>
          </p:nvPicPr>
          <p:blipFill>
            <a:blip r:embed="rId5"/>
            <a:srcRect/>
            <a:stretch>
              <a:fillRect/>
            </a:stretch>
          </p:blipFill>
          <p:spPr bwMode="auto">
            <a:xfrm>
              <a:off x="3744" y="1632"/>
              <a:ext cx="864" cy="864"/>
            </a:xfrm>
            <a:prstGeom prst="rect">
              <a:avLst/>
            </a:prstGeom>
            <a:noFill/>
            <a:ln w="9525">
              <a:noFill/>
              <a:miter lim="800000"/>
              <a:headEnd/>
              <a:tailEnd/>
            </a:ln>
          </p:spPr>
        </p:pic>
        <p:sp>
          <p:nvSpPr>
            <p:cNvPr id="293904" name="Rectangle 16"/>
            <p:cNvSpPr>
              <a:spLocks noChangeArrowheads="1"/>
            </p:cNvSpPr>
            <p:nvPr/>
          </p:nvSpPr>
          <p:spPr bwMode="auto">
            <a:xfrm>
              <a:off x="3391" y="2569"/>
              <a:ext cx="1679" cy="388"/>
            </a:xfrm>
            <a:prstGeom prst="rect">
              <a:avLst/>
            </a:prstGeom>
            <a:noFill/>
            <a:ln w="9525">
              <a:noFill/>
              <a:miter lim="800000"/>
              <a:headEnd/>
              <a:tailEnd/>
            </a:ln>
          </p:spPr>
          <p:txBody>
            <a:bodyPr wrap="none" lIns="0" tIns="0" rIns="0" bIns="0">
              <a:spAutoFit/>
            </a:bodyPr>
            <a:lstStyle/>
            <a:p>
              <a:pPr algn="ctr" eaLnBrk="0" hangingPunct="0">
                <a:defRPr/>
              </a:pPr>
              <a:r>
                <a:rPr lang="es-ES_tradnl" sz="2000" b="1" dirty="0">
                  <a:solidFill>
                    <a:srgbClr val="FFFFFF"/>
                  </a:solidFill>
                  <a:effectLst>
                    <a:outerShdw blurRad="38100" dist="38100" dir="2700000" algn="tl">
                      <a:srgbClr val="000000"/>
                    </a:outerShdw>
                  </a:effectLst>
                </a:rPr>
                <a:t>Procurando /Evitando</a:t>
              </a:r>
            </a:p>
            <a:p>
              <a:pPr algn="ctr" eaLnBrk="0" hangingPunct="0">
                <a:defRPr/>
              </a:pPr>
              <a:r>
                <a:rPr lang="es-ES_tradnl" sz="2000" b="1" dirty="0">
                  <a:solidFill>
                    <a:srgbClr val="FFFFFF"/>
                  </a:solidFill>
                  <a:effectLst>
                    <a:outerShdw blurRad="38100" dist="38100" dir="2700000" algn="tl">
                      <a:srgbClr val="000000"/>
                    </a:outerShdw>
                  </a:effectLst>
                </a:rPr>
                <a:t>el embarazo</a:t>
              </a:r>
              <a:endParaRPr lang="es-ES_tradnl" dirty="0">
                <a:effectLst>
                  <a:outerShdw blurRad="38100" dist="38100" dir="2700000" algn="tl">
                    <a:srgbClr val="000000"/>
                  </a:outerShdw>
                </a:effectLst>
              </a:endParaRPr>
            </a:p>
          </p:txBody>
        </p:sp>
      </p:grpSp>
      <p:grpSp>
        <p:nvGrpSpPr>
          <p:cNvPr id="5" name="Group 25"/>
          <p:cNvGrpSpPr>
            <a:grpSpLocks/>
          </p:cNvGrpSpPr>
          <p:nvPr/>
        </p:nvGrpSpPr>
        <p:grpSpPr bwMode="auto">
          <a:xfrm>
            <a:off x="863600" y="2590800"/>
            <a:ext cx="2776538" cy="2103438"/>
            <a:chOff x="544" y="1632"/>
            <a:chExt cx="1749" cy="1325"/>
          </a:xfrm>
        </p:grpSpPr>
        <p:pic>
          <p:nvPicPr>
            <p:cNvPr id="38923" name="Picture 10"/>
            <p:cNvPicPr>
              <a:picLocks noChangeAspect="1" noChangeArrowheads="1"/>
            </p:cNvPicPr>
            <p:nvPr/>
          </p:nvPicPr>
          <p:blipFill>
            <a:blip r:embed="rId6"/>
            <a:srcRect/>
            <a:stretch>
              <a:fillRect/>
            </a:stretch>
          </p:blipFill>
          <p:spPr bwMode="auto">
            <a:xfrm>
              <a:off x="1006" y="1632"/>
              <a:ext cx="864" cy="860"/>
            </a:xfrm>
            <a:prstGeom prst="rect">
              <a:avLst/>
            </a:prstGeom>
            <a:noFill/>
            <a:ln w="9525">
              <a:noFill/>
              <a:miter lim="800000"/>
              <a:headEnd/>
              <a:tailEnd/>
            </a:ln>
          </p:spPr>
        </p:pic>
        <p:sp>
          <p:nvSpPr>
            <p:cNvPr id="293906" name="Rectangle 18"/>
            <p:cNvSpPr>
              <a:spLocks noChangeArrowheads="1"/>
            </p:cNvSpPr>
            <p:nvPr/>
          </p:nvSpPr>
          <p:spPr bwMode="auto">
            <a:xfrm>
              <a:off x="544" y="2569"/>
              <a:ext cx="1749" cy="388"/>
            </a:xfrm>
            <a:prstGeom prst="rect">
              <a:avLst/>
            </a:prstGeom>
            <a:noFill/>
            <a:ln w="9525">
              <a:noFill/>
              <a:miter lim="800000"/>
              <a:headEnd/>
              <a:tailEnd/>
            </a:ln>
          </p:spPr>
          <p:txBody>
            <a:bodyPr wrap="none" lIns="0" tIns="0" rIns="0" bIns="0">
              <a:spAutoFit/>
            </a:bodyPr>
            <a:lstStyle/>
            <a:p>
              <a:pPr algn="ctr" eaLnBrk="0" hangingPunct="0">
                <a:defRPr/>
              </a:pPr>
              <a:r>
                <a:rPr lang="es-ES_tradnl" sz="2000" b="1" dirty="0">
                  <a:solidFill>
                    <a:srgbClr val="FFFFFF"/>
                  </a:solidFill>
                  <a:effectLst>
                    <a:outerShdw blurRad="38100" dist="38100" dir="2700000" algn="tl">
                      <a:srgbClr val="000000"/>
                    </a:outerShdw>
                  </a:effectLst>
                </a:rPr>
                <a:t>Ciclos Menstruales</a:t>
              </a:r>
            </a:p>
            <a:p>
              <a:pPr algn="ctr" eaLnBrk="0" hangingPunct="0">
                <a:defRPr/>
              </a:pPr>
              <a:r>
                <a:rPr lang="es-ES_tradnl" sz="2000" b="1" dirty="0">
                  <a:solidFill>
                    <a:srgbClr val="FFFFFF"/>
                  </a:solidFill>
                  <a:effectLst>
                    <a:outerShdw blurRad="38100" dist="38100" dir="2700000" algn="tl">
                      <a:srgbClr val="000000"/>
                    </a:outerShdw>
                  </a:effectLst>
                </a:rPr>
                <a:t>Regulares / Irregulares</a:t>
              </a:r>
            </a:p>
          </p:txBody>
        </p:sp>
      </p:grpSp>
      <p:grpSp>
        <p:nvGrpSpPr>
          <p:cNvPr id="6" name="Group 21"/>
          <p:cNvGrpSpPr>
            <a:grpSpLocks/>
          </p:cNvGrpSpPr>
          <p:nvPr/>
        </p:nvGrpSpPr>
        <p:grpSpPr bwMode="auto">
          <a:xfrm>
            <a:off x="3730625" y="1371600"/>
            <a:ext cx="1371600" cy="1763713"/>
            <a:chOff x="2350" y="864"/>
            <a:chExt cx="864" cy="1111"/>
          </a:xfrm>
        </p:grpSpPr>
        <p:pic>
          <p:nvPicPr>
            <p:cNvPr id="38921" name="Picture 11"/>
            <p:cNvPicPr>
              <a:picLocks noChangeAspect="1" noChangeArrowheads="1"/>
            </p:cNvPicPr>
            <p:nvPr/>
          </p:nvPicPr>
          <p:blipFill>
            <a:blip r:embed="rId7"/>
            <a:srcRect/>
            <a:stretch>
              <a:fillRect/>
            </a:stretch>
          </p:blipFill>
          <p:spPr bwMode="auto">
            <a:xfrm>
              <a:off x="2350" y="864"/>
              <a:ext cx="864" cy="864"/>
            </a:xfrm>
            <a:prstGeom prst="rect">
              <a:avLst/>
            </a:prstGeom>
            <a:noFill/>
            <a:ln w="9525">
              <a:noFill/>
              <a:miter lim="800000"/>
              <a:headEnd/>
              <a:tailEnd/>
            </a:ln>
          </p:spPr>
        </p:pic>
        <p:sp>
          <p:nvSpPr>
            <p:cNvPr id="293908" name="Rectangle 20"/>
            <p:cNvSpPr>
              <a:spLocks noChangeArrowheads="1"/>
            </p:cNvSpPr>
            <p:nvPr/>
          </p:nvSpPr>
          <p:spPr bwMode="auto">
            <a:xfrm>
              <a:off x="2418" y="1781"/>
              <a:ext cx="745" cy="194"/>
            </a:xfrm>
            <a:prstGeom prst="rect">
              <a:avLst/>
            </a:prstGeom>
            <a:noFill/>
            <a:ln w="9525">
              <a:noFill/>
              <a:miter lim="800000"/>
              <a:headEnd/>
              <a:tailEnd/>
            </a:ln>
          </p:spPr>
          <p:txBody>
            <a:bodyPr wrap="none" lIns="0" tIns="0" rIns="0" bIns="0">
              <a:spAutoFit/>
            </a:bodyPr>
            <a:lstStyle/>
            <a:p>
              <a:pPr algn="ctr" eaLnBrk="0" hangingPunct="0">
                <a:defRPr/>
              </a:pPr>
              <a:r>
                <a:rPr lang="en-US" sz="2000" b="1" dirty="0">
                  <a:solidFill>
                    <a:srgbClr val="FFFFFF"/>
                  </a:solidFill>
                  <a:effectLst>
                    <a:outerShdw blurRad="38100" dist="38100" dir="2700000" algn="tl">
                      <a:srgbClr val="000000"/>
                    </a:outerShdw>
                  </a:effectLst>
                </a:rPr>
                <a:t>L</a:t>
              </a:r>
              <a:r>
                <a:rPr lang="es-ES_tradnl" sz="2000" b="1" dirty="0">
                  <a:solidFill>
                    <a:srgbClr val="FFFFFF"/>
                  </a:solidFill>
                  <a:effectLst>
                    <a:outerShdw blurRad="38100" dist="38100" dir="2700000" algn="tl">
                      <a:srgbClr val="000000"/>
                    </a:outerShdw>
                  </a:effectLst>
                </a:rPr>
                <a:t>acta</a:t>
              </a:r>
              <a:r>
                <a:rPr lang="en-US" sz="2000" b="1" dirty="0">
                  <a:solidFill>
                    <a:srgbClr val="FFFFFF"/>
                  </a:solidFill>
                  <a:effectLst>
                    <a:outerShdw blurRad="38100" dist="38100" dir="2700000" algn="tl">
                      <a:srgbClr val="000000"/>
                    </a:outerShdw>
                  </a:effectLst>
                </a:rPr>
                <a:t>ncia</a:t>
              </a:r>
              <a:endParaRPr lang="en-US" dirty="0">
                <a:effectLst>
                  <a:outerShdw blurRad="38100" dist="38100" dir="2700000" algn="tl">
                    <a:srgbClr val="000000"/>
                  </a:outerShdw>
                </a:effectLst>
              </a:endParaRPr>
            </a:p>
          </p:txBody>
        </p:sp>
      </p:grpSp>
    </p:spTree>
  </p:cSld>
  <p:clrMapOvr>
    <a:masterClrMapping/>
  </p:clrMapOvr>
  <p:transition spd="slow" advClick="0" advTm="6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par>
                                <p:cTn id="10" presetID="64" presetClass="path" presetSubtype="0" accel="50000" decel="50000" fill="hold" nodeType="withEffect">
                                  <p:stCondLst>
                                    <p:cond delay="0"/>
                                  </p:stCondLst>
                                  <p:childTnLst>
                                    <p:animMotion origin="layout" path="M 0.00104 0.25 L 2.5E-6 7.40741E-7 " pathEditMode="relative" rAng="0" ptsTypes="AA">
                                      <p:cBhvr>
                                        <p:cTn id="11" dur="1000" fill="hold"/>
                                        <p:tgtEl>
                                          <p:spTgt spid="6"/>
                                        </p:tgtEl>
                                        <p:attrNameLst>
                                          <p:attrName>ppt_x</p:attrName>
                                          <p:attrName>ppt_y</p:attrName>
                                        </p:attrNameLst>
                                      </p:cBhvr>
                                      <p:rCtr x="-100" y="-12500"/>
                                    </p:animMotion>
                                  </p:childTnLst>
                                </p:cTn>
                              </p:par>
                            </p:childTnLst>
                          </p:cTn>
                        </p:par>
                        <p:par>
                          <p:cTn id="12" fill="hold">
                            <p:stCondLst>
                              <p:cond delay="1000"/>
                            </p:stCondLst>
                            <p:childTnLst>
                              <p:par>
                                <p:cTn id="13" presetID="53"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Effect transition="in" filter="fade">
                                      <p:cBhvr>
                                        <p:cTn id="17" dur="1000"/>
                                        <p:tgtEl>
                                          <p:spTgt spid="4"/>
                                        </p:tgtEl>
                                      </p:cBhvr>
                                    </p:animEffect>
                                  </p:childTnLst>
                                </p:cTn>
                              </p:par>
                              <p:par>
                                <p:cTn id="18" presetID="49" presetClass="path" presetSubtype="0" accel="50000" decel="50000" fill="hold" nodeType="withEffect">
                                  <p:stCondLst>
                                    <p:cond delay="0"/>
                                  </p:stCondLst>
                                  <p:childTnLst>
                                    <p:animMotion origin="layout" path="M -0.24063 0.04305 L -0.00417 -0.03473 " pathEditMode="relative" rAng="0" ptsTypes="AA">
                                      <p:cBhvr>
                                        <p:cTn id="19" dur="1000" fill="hold"/>
                                        <p:tgtEl>
                                          <p:spTgt spid="4"/>
                                        </p:tgtEl>
                                        <p:attrNameLst>
                                          <p:attrName>ppt_x</p:attrName>
                                          <p:attrName>ppt_y</p:attrName>
                                        </p:attrNameLst>
                                      </p:cBhvr>
                                      <p:rCtr x="11800" y="-3900"/>
                                    </p:animMotion>
                                  </p:childTnLst>
                                </p:cTn>
                              </p:par>
                            </p:childTnLst>
                          </p:cTn>
                        </p:par>
                        <p:par>
                          <p:cTn id="20" fill="hold">
                            <p:stCondLst>
                              <p:cond delay="2000"/>
                            </p:stCondLst>
                            <p:childTnLst>
                              <p:par>
                                <p:cTn id="21" presetID="53"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1000" fill="hold"/>
                                        <p:tgtEl>
                                          <p:spTgt spid="3"/>
                                        </p:tgtEl>
                                        <p:attrNameLst>
                                          <p:attrName>ppt_w</p:attrName>
                                        </p:attrNameLst>
                                      </p:cBhvr>
                                      <p:tavLst>
                                        <p:tav tm="0">
                                          <p:val>
                                            <p:fltVal val="0"/>
                                          </p:val>
                                        </p:tav>
                                        <p:tav tm="100000">
                                          <p:val>
                                            <p:strVal val="#ppt_w"/>
                                          </p:val>
                                        </p:tav>
                                      </p:tavLst>
                                    </p:anim>
                                    <p:anim calcmode="lin" valueType="num">
                                      <p:cBhvr>
                                        <p:cTn id="24" dur="1000" fill="hold"/>
                                        <p:tgtEl>
                                          <p:spTgt spid="3"/>
                                        </p:tgtEl>
                                        <p:attrNameLst>
                                          <p:attrName>ppt_h</p:attrName>
                                        </p:attrNameLst>
                                      </p:cBhvr>
                                      <p:tavLst>
                                        <p:tav tm="0">
                                          <p:val>
                                            <p:fltVal val="0"/>
                                          </p:val>
                                        </p:tav>
                                        <p:tav tm="100000">
                                          <p:val>
                                            <p:strVal val="#ppt_h"/>
                                          </p:val>
                                        </p:tav>
                                      </p:tavLst>
                                    </p:anim>
                                    <p:animEffect transition="in" filter="fade">
                                      <p:cBhvr>
                                        <p:cTn id="25" dur="1000"/>
                                        <p:tgtEl>
                                          <p:spTgt spid="3"/>
                                        </p:tgtEl>
                                      </p:cBhvr>
                                    </p:animEffect>
                                  </p:childTnLst>
                                </p:cTn>
                              </p:par>
                              <p:par>
                                <p:cTn id="26" presetID="49" presetClass="path" presetSubtype="0" accel="50000" decel="50000" fill="hold" nodeType="withEffect">
                                  <p:stCondLst>
                                    <p:cond delay="0"/>
                                  </p:stCondLst>
                                  <p:childTnLst>
                                    <p:animMotion origin="layout" path="M -0.16667 -0.275 L 0.00313 -0.00833 " pathEditMode="relative" rAng="0" ptsTypes="AA">
                                      <p:cBhvr>
                                        <p:cTn id="27" dur="1000" fill="hold"/>
                                        <p:tgtEl>
                                          <p:spTgt spid="3"/>
                                        </p:tgtEl>
                                        <p:attrNameLst>
                                          <p:attrName>ppt_x</p:attrName>
                                          <p:attrName>ppt_y</p:attrName>
                                        </p:attrNameLst>
                                      </p:cBhvr>
                                      <p:rCtr x="8500" y="13300"/>
                                    </p:animMotion>
                                  </p:childTnLst>
                                </p:cTn>
                              </p:par>
                            </p:childTnLst>
                          </p:cTn>
                        </p:par>
                        <p:par>
                          <p:cTn id="28" fill="hold">
                            <p:stCondLst>
                              <p:cond delay="3000"/>
                            </p:stCondLst>
                            <p:childTnLst>
                              <p:par>
                                <p:cTn id="29" presetID="53" presetClass="entr" presetSubtype="0"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1000" fill="hold"/>
                                        <p:tgtEl>
                                          <p:spTgt spid="2"/>
                                        </p:tgtEl>
                                        <p:attrNameLst>
                                          <p:attrName>ppt_w</p:attrName>
                                        </p:attrNameLst>
                                      </p:cBhvr>
                                      <p:tavLst>
                                        <p:tav tm="0">
                                          <p:val>
                                            <p:fltVal val="0"/>
                                          </p:val>
                                        </p:tav>
                                        <p:tav tm="100000">
                                          <p:val>
                                            <p:strVal val="#ppt_w"/>
                                          </p:val>
                                        </p:tav>
                                      </p:tavLst>
                                    </p:anim>
                                    <p:anim calcmode="lin" valueType="num">
                                      <p:cBhvr>
                                        <p:cTn id="32" dur="1000" fill="hold"/>
                                        <p:tgtEl>
                                          <p:spTgt spid="2"/>
                                        </p:tgtEl>
                                        <p:attrNameLst>
                                          <p:attrName>ppt_h</p:attrName>
                                        </p:attrNameLst>
                                      </p:cBhvr>
                                      <p:tavLst>
                                        <p:tav tm="0">
                                          <p:val>
                                            <p:fltVal val="0"/>
                                          </p:val>
                                        </p:tav>
                                        <p:tav tm="100000">
                                          <p:val>
                                            <p:strVal val="#ppt_h"/>
                                          </p:val>
                                        </p:tav>
                                      </p:tavLst>
                                    </p:anim>
                                    <p:animEffect transition="in" filter="fade">
                                      <p:cBhvr>
                                        <p:cTn id="33" dur="1000"/>
                                        <p:tgtEl>
                                          <p:spTgt spid="2"/>
                                        </p:tgtEl>
                                      </p:cBhvr>
                                    </p:animEffect>
                                  </p:childTnLst>
                                </p:cTn>
                              </p:par>
                              <p:par>
                                <p:cTn id="34" presetID="56" presetClass="path" presetSubtype="0" accel="50000" decel="50000" fill="hold" nodeType="withEffect">
                                  <p:stCondLst>
                                    <p:cond delay="0"/>
                                  </p:stCondLst>
                                  <p:childTnLst>
                                    <p:animMotion origin="layout" path="M 0.17084 -0.27083 L 0.00417 -0.01389 " pathEditMode="relative" rAng="0" ptsTypes="AA">
                                      <p:cBhvr>
                                        <p:cTn id="35" dur="1000" fill="hold"/>
                                        <p:tgtEl>
                                          <p:spTgt spid="2"/>
                                        </p:tgtEl>
                                        <p:attrNameLst>
                                          <p:attrName>ppt_x</p:attrName>
                                          <p:attrName>ppt_y</p:attrName>
                                        </p:attrNameLst>
                                      </p:cBhvr>
                                      <p:rCtr x="-8300" y="12800"/>
                                    </p:animMotion>
                                  </p:childTnLst>
                                </p:cTn>
                              </p:par>
                            </p:childTnLst>
                          </p:cTn>
                        </p:par>
                        <p:par>
                          <p:cTn id="36" fill="hold">
                            <p:stCondLst>
                              <p:cond delay="4000"/>
                            </p:stCondLst>
                            <p:childTnLst>
                              <p:par>
                                <p:cTn id="37" presetID="53" presetClass="entr" presetSubtype="0"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1000" fill="hold"/>
                                        <p:tgtEl>
                                          <p:spTgt spid="5"/>
                                        </p:tgtEl>
                                        <p:attrNameLst>
                                          <p:attrName>ppt_w</p:attrName>
                                        </p:attrNameLst>
                                      </p:cBhvr>
                                      <p:tavLst>
                                        <p:tav tm="0">
                                          <p:val>
                                            <p:fltVal val="0"/>
                                          </p:val>
                                        </p:tav>
                                        <p:tav tm="100000">
                                          <p:val>
                                            <p:strVal val="#ppt_w"/>
                                          </p:val>
                                        </p:tav>
                                      </p:tavLst>
                                    </p:anim>
                                    <p:anim calcmode="lin" valueType="num">
                                      <p:cBhvr>
                                        <p:cTn id="40" dur="1000" fill="hold"/>
                                        <p:tgtEl>
                                          <p:spTgt spid="5"/>
                                        </p:tgtEl>
                                        <p:attrNameLst>
                                          <p:attrName>ppt_h</p:attrName>
                                        </p:attrNameLst>
                                      </p:cBhvr>
                                      <p:tavLst>
                                        <p:tav tm="0">
                                          <p:val>
                                            <p:fltVal val="0"/>
                                          </p:val>
                                        </p:tav>
                                        <p:tav tm="100000">
                                          <p:val>
                                            <p:strVal val="#ppt_h"/>
                                          </p:val>
                                        </p:tav>
                                      </p:tavLst>
                                    </p:anim>
                                    <p:animEffect transition="in" filter="fade">
                                      <p:cBhvr>
                                        <p:cTn id="41" dur="1000"/>
                                        <p:tgtEl>
                                          <p:spTgt spid="5"/>
                                        </p:tgtEl>
                                      </p:cBhvr>
                                    </p:animEffect>
                                  </p:childTnLst>
                                </p:cTn>
                              </p:par>
                              <p:par>
                                <p:cTn id="42" presetID="49" presetClass="path" presetSubtype="0" accel="50000" decel="50000" fill="hold" nodeType="withEffect">
                                  <p:stCondLst>
                                    <p:cond delay="0"/>
                                  </p:stCondLst>
                                  <p:childTnLst>
                                    <p:animMotion origin="layout" path="M 0.23958 0.04166 L 0.00625 -0.04167 " pathEditMode="relative" rAng="0" ptsTypes="AA">
                                      <p:cBhvr>
                                        <p:cTn id="43" dur="1000" fill="hold"/>
                                        <p:tgtEl>
                                          <p:spTgt spid="5"/>
                                        </p:tgtEl>
                                        <p:attrNameLst>
                                          <p:attrName>ppt_x</p:attrName>
                                          <p:attrName>ppt_y</p:attrName>
                                        </p:attrNameLst>
                                      </p:cBhvr>
                                      <p:rCtr x="-11700" y="-42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9" name="Picture 10" descr="MPj04019860000[1]"/>
          <p:cNvPicPr>
            <a:picLocks noChangeAspect="1" noChangeArrowheads="1"/>
          </p:cNvPicPr>
          <p:nvPr/>
        </p:nvPicPr>
        <p:blipFill>
          <a:blip r:embed="rId3" cstate="print"/>
          <a:srcRect/>
          <a:stretch>
            <a:fillRect/>
          </a:stretch>
        </p:blipFill>
        <p:spPr bwMode="auto">
          <a:xfrm>
            <a:off x="6836734" y="1282995"/>
            <a:ext cx="1637414" cy="249162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1990" name="Picture 11" descr="MPj04091210000[1]"/>
          <p:cNvPicPr>
            <a:picLocks noChangeAspect="1" noChangeArrowheads="1"/>
          </p:cNvPicPr>
          <p:nvPr/>
        </p:nvPicPr>
        <p:blipFill>
          <a:blip r:embed="rId4" cstate="print"/>
          <a:srcRect/>
          <a:stretch>
            <a:fillRect/>
          </a:stretch>
        </p:blipFill>
        <p:spPr bwMode="auto">
          <a:xfrm>
            <a:off x="4430417" y="1460794"/>
            <a:ext cx="2214932" cy="2125443"/>
          </a:xfrm>
          <a:prstGeom prst="ellipse">
            <a:avLst/>
          </a:prstGeom>
          <a:ln>
            <a:noFill/>
          </a:ln>
          <a:effectLst>
            <a:outerShdw blurRad="152400" dir="5400000" sx="90000" sy="-19000" rotWithShape="0">
              <a:prstClr val="black">
                <a:alpha val="15000"/>
              </a:prstClr>
            </a:outerShdw>
            <a:softEdge rad="112500"/>
          </a:effectLst>
        </p:spPr>
      </p:pic>
      <p:pic>
        <p:nvPicPr>
          <p:cNvPr id="41986" name="Picture 8" descr="MPj04003530000[1]"/>
          <p:cNvPicPr>
            <a:picLocks noChangeAspect="1" noChangeArrowheads="1"/>
          </p:cNvPicPr>
          <p:nvPr/>
        </p:nvPicPr>
        <p:blipFill>
          <a:blip r:embed="rId5"/>
          <a:srcRect/>
          <a:stretch>
            <a:fillRect/>
          </a:stretch>
        </p:blipFill>
        <p:spPr bwMode="auto">
          <a:xfrm>
            <a:off x="477838" y="4529138"/>
            <a:ext cx="2871787" cy="1912937"/>
          </a:xfrm>
          <a:prstGeom prst="rect">
            <a:avLst/>
          </a:prstGeom>
          <a:ln>
            <a:noFill/>
          </a:ln>
          <a:effectLst>
            <a:outerShdw blurRad="292100" dist="139700" dir="2700000" algn="tl" rotWithShape="0">
              <a:srgbClr val="333333">
                <a:alpha val="65000"/>
              </a:srgbClr>
            </a:outerShdw>
          </a:effectLst>
        </p:spPr>
      </p:pic>
      <p:sp>
        <p:nvSpPr>
          <p:cNvPr id="25605" name="Rectangle 5"/>
          <p:cNvSpPr>
            <a:spLocks noGrp="1" noRot="1" noChangeArrowheads="1"/>
          </p:cNvSpPr>
          <p:nvPr>
            <p:ph type="title"/>
          </p:nvPr>
        </p:nvSpPr>
        <p:spPr/>
        <p:txBody>
          <a:bodyPr>
            <a:normAutofit fontScale="90000"/>
          </a:bodyPr>
          <a:lstStyle/>
          <a:p>
            <a:pPr eaLnBrk="1" fontAlgn="auto" hangingPunct="1">
              <a:spcAft>
                <a:spcPts val="0"/>
              </a:spcAft>
              <a:defRPr/>
            </a:pPr>
            <a:r>
              <a:rPr lang="en-US" sz="4400" dirty="0">
                <a:solidFill>
                  <a:srgbClr val="FFFF00"/>
                </a:solidFill>
              </a:rPr>
              <a:t>La PNF trabaja mediante…</a:t>
            </a:r>
            <a:endParaRPr lang="en-US" dirty="0">
              <a:solidFill>
                <a:srgbClr val="FFFF00"/>
              </a:solidFill>
            </a:endParaRPr>
          </a:p>
        </p:txBody>
      </p:sp>
      <p:pic>
        <p:nvPicPr>
          <p:cNvPr id="41988" name="Picture 9" descr="MPj04026460000[1]"/>
          <p:cNvPicPr>
            <a:picLocks noChangeAspect="1" noChangeArrowheads="1"/>
          </p:cNvPicPr>
          <p:nvPr/>
        </p:nvPicPr>
        <p:blipFill>
          <a:blip r:embed="rId6" cstate="print"/>
          <a:srcRect/>
          <a:stretch>
            <a:fillRect/>
          </a:stretch>
        </p:blipFill>
        <p:spPr bwMode="auto">
          <a:xfrm>
            <a:off x="3604805" y="4497572"/>
            <a:ext cx="1616742" cy="20219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1991" name="Picture 12" descr="MPj04066290000[1]"/>
          <p:cNvPicPr>
            <a:picLocks noChangeAspect="1" noChangeArrowheads="1"/>
          </p:cNvPicPr>
          <p:nvPr/>
        </p:nvPicPr>
        <p:blipFill>
          <a:blip r:embed="rId7" cstate="print"/>
          <a:srcRect/>
          <a:stretch>
            <a:fillRect/>
          </a:stretch>
        </p:blipFill>
        <p:spPr bwMode="auto">
          <a:xfrm rot="253318">
            <a:off x="5326910" y="4146699"/>
            <a:ext cx="3457302" cy="2303930"/>
          </a:xfrm>
          <a:prstGeom prst="roundRect">
            <a:avLst>
              <a:gd name="adj" fmla="val 6976"/>
            </a:avLst>
          </a:prstGeom>
          <a:ln>
            <a:noFill/>
          </a:ln>
          <a:effectLst>
            <a:outerShdw blurRad="203200" dist="241300" dir="1860000" algn="tl" rotWithShape="0">
              <a:prstClr val="black">
                <a:alpha val="40000"/>
              </a:prstClr>
            </a:outerShdw>
            <a:softEdge rad="63500"/>
          </a:effectLst>
        </p:spPr>
      </p:pic>
      <p:sp>
        <p:nvSpPr>
          <p:cNvPr id="10" name="TextBox 9"/>
          <p:cNvSpPr txBox="1"/>
          <p:nvPr/>
        </p:nvSpPr>
        <p:spPr>
          <a:xfrm>
            <a:off x="-601883" y="1149890"/>
            <a:ext cx="5208608" cy="4188839"/>
          </a:xfrm>
          <a:prstGeom prst="rect">
            <a:avLst/>
          </a:prstGeom>
          <a:noFill/>
        </p:spPr>
        <p:txBody>
          <a:bodyPr>
            <a:spAutoFit/>
          </a:bodyPr>
          <a:lstStyle/>
          <a:p>
            <a:pPr marL="2057400" lvl="4" indent="-228600" eaLnBrk="0" hangingPunct="0">
              <a:spcBef>
                <a:spcPct val="20000"/>
              </a:spcBef>
              <a:buClr>
                <a:srgbClr val="FF0000"/>
              </a:buClr>
              <a:buFontTx/>
              <a:buChar char="•"/>
              <a:defRPr/>
            </a:pPr>
            <a:r>
              <a:rPr lang="en-US" sz="2400" b="1" dirty="0">
                <a:latin typeface="Garamond" pitchFamily="18" charset="0"/>
              </a:rPr>
              <a:t> </a:t>
            </a:r>
            <a:r>
              <a:rPr lang="es-ES_tradnl" sz="2400" b="1" dirty="0">
                <a:latin typeface="Garamond" pitchFamily="18" charset="0"/>
                <a:cs typeface="Gautami" pitchFamily="2" charset="0"/>
              </a:rPr>
              <a:t>Comprensión de la fertilidad</a:t>
            </a:r>
          </a:p>
          <a:p>
            <a:pPr marL="2057400" lvl="4" indent="-228600" eaLnBrk="0" hangingPunct="0">
              <a:spcBef>
                <a:spcPct val="20000"/>
              </a:spcBef>
              <a:buClr>
                <a:srgbClr val="FF0000"/>
              </a:buClr>
              <a:buFontTx/>
              <a:buChar char="•"/>
              <a:defRPr/>
            </a:pPr>
            <a:r>
              <a:rPr lang="es-ES_tradnl" sz="2400" b="1" dirty="0">
                <a:latin typeface="Garamond" pitchFamily="18" charset="0"/>
                <a:cs typeface="Gautami" pitchFamily="2" charset="0"/>
              </a:rPr>
              <a:t> Observación de las señales</a:t>
            </a:r>
          </a:p>
          <a:p>
            <a:pPr marL="2057400" lvl="4" indent="-228600" eaLnBrk="0" hangingPunct="0">
              <a:spcBef>
                <a:spcPct val="20000"/>
              </a:spcBef>
              <a:buClr>
                <a:srgbClr val="FF0000"/>
              </a:buClr>
              <a:buFontTx/>
              <a:buChar char="•"/>
              <a:defRPr/>
            </a:pPr>
            <a:r>
              <a:rPr lang="es-ES_tradnl" sz="2400" b="1" dirty="0">
                <a:latin typeface="Garamond" pitchFamily="18" charset="0"/>
                <a:cs typeface="Gautami" pitchFamily="2" charset="0"/>
              </a:rPr>
              <a:t> Graficar</a:t>
            </a:r>
          </a:p>
          <a:p>
            <a:pPr marL="2057400" lvl="4" indent="-228600" eaLnBrk="0" hangingPunct="0">
              <a:spcBef>
                <a:spcPct val="20000"/>
              </a:spcBef>
              <a:buClr>
                <a:srgbClr val="FF0000"/>
              </a:buClr>
              <a:buFontTx/>
              <a:buChar char="•"/>
              <a:defRPr/>
            </a:pPr>
            <a:r>
              <a:rPr lang="es-ES_tradnl" sz="2400" b="1" dirty="0">
                <a:latin typeface="Garamond" pitchFamily="18" charset="0"/>
                <a:cs typeface="Gautami" pitchFamily="2" charset="0"/>
              </a:rPr>
              <a:t> Decisión en pareja</a:t>
            </a:r>
          </a:p>
          <a:p>
            <a:pPr marL="2057400" lvl="4" indent="-228600" eaLnBrk="0" hangingPunct="0">
              <a:spcBef>
                <a:spcPct val="20000"/>
              </a:spcBef>
              <a:buClr>
                <a:srgbClr val="FF0000"/>
              </a:buClr>
              <a:buFontTx/>
              <a:buChar char="•"/>
              <a:defRPr/>
            </a:pPr>
            <a:r>
              <a:rPr lang="es-ES_tradnl" sz="2400" b="1" dirty="0">
                <a:latin typeface="Garamond" pitchFamily="18" charset="0"/>
                <a:cs typeface="Gautami" pitchFamily="2" charset="0"/>
              </a:rPr>
              <a:t>Abstenerse / Concederse	</a:t>
            </a:r>
            <a:r>
              <a:rPr lang="en-US" sz="2000" b="1" dirty="0">
                <a:latin typeface="Garamond" pitchFamily="18" charset="0"/>
              </a:rPr>
              <a:t>				</a:t>
            </a:r>
          </a:p>
          <a:p>
            <a:pPr marL="233363" indent="-233363" eaLnBrk="0" hangingPunct="0">
              <a:spcBef>
                <a:spcPts val="1800"/>
              </a:spcBef>
              <a:buFont typeface="Arial" pitchFamily="34" charset="0"/>
              <a:buChar char="•"/>
              <a:defRPr/>
            </a:pPr>
            <a:endParaRPr lang="en-US" sz="2000" dirty="0">
              <a:ln w="18415" cmpd="sng">
                <a:solidFill>
                  <a:srgbClr val="FFFFFF"/>
                </a:solidFill>
                <a:prstDash val="solid"/>
              </a:ln>
              <a:effectLst>
                <a:outerShdw blurRad="63500" dir="3600000" algn="tl" rotWithShape="0">
                  <a:srgbClr val="000000">
                    <a:alpha val="70000"/>
                  </a:srgbClr>
                </a:outerShdw>
              </a:effectLst>
            </a:endParaRPr>
          </a:p>
        </p:txBody>
      </p:sp>
    </p:spTree>
  </p:cSld>
  <p:clrMapOvr>
    <a:masterClrMapping/>
  </p:clrMapOvr>
  <p:transition spd="slow" advClick="0" advTm="6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2000"/>
                                        <p:tgtEl>
                                          <p:spTgt spid="10">
                                            <p:txEl>
                                              <p:pRg st="0" end="0"/>
                                            </p:txEl>
                                          </p:spTgt>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Effect transition="in" filter="fade">
                                      <p:cBhvr>
                                        <p:cTn id="11" dur="2000"/>
                                        <p:tgtEl>
                                          <p:spTgt spid="10">
                                            <p:txEl>
                                              <p:pRg st="1" end="1"/>
                                            </p:txEl>
                                          </p:spTgt>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Effect transition="in" filter="fade">
                                      <p:cBhvr>
                                        <p:cTn id="15" dur="2000"/>
                                        <p:tgtEl>
                                          <p:spTgt spid="10">
                                            <p:txEl>
                                              <p:pRg st="2" end="2"/>
                                            </p:txEl>
                                          </p:spTgt>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animEffect transition="in" filter="fade">
                                      <p:cBhvr>
                                        <p:cTn id="19" dur="2000"/>
                                        <p:tgtEl>
                                          <p:spTgt spid="10">
                                            <p:txEl>
                                              <p:pRg st="3" end="3"/>
                                            </p:txEl>
                                          </p:spTgt>
                                        </p:tgtEl>
                                      </p:cBhvr>
                                    </p:animEffect>
                                  </p:childTnLst>
                                </p:cTn>
                              </p:par>
                            </p:childTnLst>
                          </p:cTn>
                        </p:par>
                        <p:par>
                          <p:cTn id="20" fill="hold">
                            <p:stCondLst>
                              <p:cond delay="8000"/>
                            </p:stCondLst>
                            <p:childTnLst>
                              <p:par>
                                <p:cTn id="21" presetID="10" presetClass="entr" presetSubtype="0" fill="hold" grpId="0" nodeType="after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animEffect transition="in" filter="fade">
                                      <p:cBhvr>
                                        <p:cTn id="23" dur="2000"/>
                                        <p:tgtEl>
                                          <p:spTgt spid="10">
                                            <p:txEl>
                                              <p:pRg st="4" end="4"/>
                                            </p:txEl>
                                          </p:spTgt>
                                        </p:tgtEl>
                                      </p:cBhvr>
                                    </p:animEffect>
                                  </p:childTnLst>
                                </p:cTn>
                              </p:par>
                              <p:par>
                                <p:cTn id="24" presetID="10" presetClass="entr" presetSubtype="0" fill="hold" nodeType="withEffect">
                                  <p:stCondLst>
                                    <p:cond delay="1500"/>
                                  </p:stCondLst>
                                  <p:childTnLst>
                                    <p:set>
                                      <p:cBhvr>
                                        <p:cTn id="25" dur="1" fill="hold">
                                          <p:stCondLst>
                                            <p:cond delay="0"/>
                                          </p:stCondLst>
                                        </p:cTn>
                                        <p:tgtEl>
                                          <p:spTgt spid="41990"/>
                                        </p:tgtEl>
                                        <p:attrNameLst>
                                          <p:attrName>style.visibility</p:attrName>
                                        </p:attrNameLst>
                                      </p:cBhvr>
                                      <p:to>
                                        <p:strVal val="visible"/>
                                      </p:to>
                                    </p:set>
                                    <p:animEffect transition="in" filter="fade">
                                      <p:cBhvr>
                                        <p:cTn id="26" dur="1000"/>
                                        <p:tgtEl>
                                          <p:spTgt spid="41990"/>
                                        </p:tgtEl>
                                      </p:cBhvr>
                                    </p:animEffect>
                                  </p:childTnLst>
                                </p:cTn>
                              </p:par>
                              <p:par>
                                <p:cTn id="27" presetID="10" presetClass="entr" presetSubtype="0" fill="hold" nodeType="withEffect">
                                  <p:stCondLst>
                                    <p:cond delay="1500"/>
                                  </p:stCondLst>
                                  <p:childTnLst>
                                    <p:set>
                                      <p:cBhvr>
                                        <p:cTn id="28" dur="1" fill="hold">
                                          <p:stCondLst>
                                            <p:cond delay="0"/>
                                          </p:stCondLst>
                                        </p:cTn>
                                        <p:tgtEl>
                                          <p:spTgt spid="41989"/>
                                        </p:tgtEl>
                                        <p:attrNameLst>
                                          <p:attrName>style.visibility</p:attrName>
                                        </p:attrNameLst>
                                      </p:cBhvr>
                                      <p:to>
                                        <p:strVal val="visible"/>
                                      </p:to>
                                    </p:set>
                                    <p:animEffect transition="in" filter="fade">
                                      <p:cBhvr>
                                        <p:cTn id="29" dur="1000"/>
                                        <p:tgtEl>
                                          <p:spTgt spid="41989"/>
                                        </p:tgtEl>
                                      </p:cBhvr>
                                    </p:animEffect>
                                  </p:childTnLst>
                                </p:cTn>
                              </p:par>
                              <p:par>
                                <p:cTn id="30" presetID="10" presetClass="entr" presetSubtype="0" fill="hold" nodeType="withEffect">
                                  <p:stCondLst>
                                    <p:cond delay="1500"/>
                                  </p:stCondLst>
                                  <p:childTnLst>
                                    <p:set>
                                      <p:cBhvr>
                                        <p:cTn id="31" dur="1" fill="hold">
                                          <p:stCondLst>
                                            <p:cond delay="0"/>
                                          </p:stCondLst>
                                        </p:cTn>
                                        <p:tgtEl>
                                          <p:spTgt spid="41986"/>
                                        </p:tgtEl>
                                        <p:attrNameLst>
                                          <p:attrName>style.visibility</p:attrName>
                                        </p:attrNameLst>
                                      </p:cBhvr>
                                      <p:to>
                                        <p:strVal val="visible"/>
                                      </p:to>
                                    </p:set>
                                    <p:animEffect transition="in" filter="fade">
                                      <p:cBhvr>
                                        <p:cTn id="32" dur="1000"/>
                                        <p:tgtEl>
                                          <p:spTgt spid="41986"/>
                                        </p:tgtEl>
                                      </p:cBhvr>
                                    </p:animEffect>
                                  </p:childTnLst>
                                </p:cTn>
                              </p:par>
                              <p:par>
                                <p:cTn id="33" presetID="10" presetClass="entr" presetSubtype="0" fill="hold" nodeType="withEffect">
                                  <p:stCondLst>
                                    <p:cond delay="1500"/>
                                  </p:stCondLst>
                                  <p:childTnLst>
                                    <p:set>
                                      <p:cBhvr>
                                        <p:cTn id="34" dur="1" fill="hold">
                                          <p:stCondLst>
                                            <p:cond delay="0"/>
                                          </p:stCondLst>
                                        </p:cTn>
                                        <p:tgtEl>
                                          <p:spTgt spid="41988"/>
                                        </p:tgtEl>
                                        <p:attrNameLst>
                                          <p:attrName>style.visibility</p:attrName>
                                        </p:attrNameLst>
                                      </p:cBhvr>
                                      <p:to>
                                        <p:strVal val="visible"/>
                                      </p:to>
                                    </p:set>
                                    <p:animEffect transition="in" filter="fade">
                                      <p:cBhvr>
                                        <p:cTn id="35" dur="1000"/>
                                        <p:tgtEl>
                                          <p:spTgt spid="41988"/>
                                        </p:tgtEl>
                                      </p:cBhvr>
                                    </p:animEffect>
                                  </p:childTnLst>
                                </p:cTn>
                              </p:par>
                              <p:par>
                                <p:cTn id="36" presetID="10" presetClass="entr" presetSubtype="0" fill="hold" nodeType="withEffect">
                                  <p:stCondLst>
                                    <p:cond delay="1500"/>
                                  </p:stCondLst>
                                  <p:childTnLst>
                                    <p:set>
                                      <p:cBhvr>
                                        <p:cTn id="37" dur="1" fill="hold">
                                          <p:stCondLst>
                                            <p:cond delay="0"/>
                                          </p:stCondLst>
                                        </p:cTn>
                                        <p:tgtEl>
                                          <p:spTgt spid="41991"/>
                                        </p:tgtEl>
                                        <p:attrNameLst>
                                          <p:attrName>style.visibility</p:attrName>
                                        </p:attrNameLst>
                                      </p:cBhvr>
                                      <p:to>
                                        <p:strVal val="visible"/>
                                      </p:to>
                                    </p:set>
                                    <p:animEffect transition="in" filter="fade">
                                      <p:cBhvr>
                                        <p:cTn id="38" dur="1000"/>
                                        <p:tgtEl>
                                          <p:spTgt spid="419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9" name="Rectangle 55"/>
          <p:cNvSpPr>
            <a:spLocks noGrp="1" noChangeArrowheads="1"/>
          </p:cNvSpPr>
          <p:nvPr>
            <p:ph type="ctrTitle"/>
          </p:nvPr>
        </p:nvSpPr>
        <p:spPr>
          <a:xfrm>
            <a:off x="701675" y="263526"/>
            <a:ext cx="7785100" cy="767832"/>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eaLnBrk="1" fontAlgn="auto" hangingPunct="1">
              <a:spcAft>
                <a:spcPts val="0"/>
              </a:spcAft>
              <a:defRPr/>
            </a:pPr>
            <a:r>
              <a:rPr lang="es-ES_tradnl" sz="3600" cap="none" dirty="0">
                <a:ln w="11430"/>
                <a:solidFill>
                  <a:srgbClr val="FFFF00"/>
                </a:solidFill>
                <a:effectLst>
                  <a:outerShdw blurRad="50800" dist="39000" dir="5460000" algn="tl">
                    <a:srgbClr val="000000">
                      <a:alpha val="38000"/>
                    </a:srgbClr>
                  </a:outerShdw>
                </a:effectLst>
              </a:rPr>
              <a:t>Reconozca cuando es fértil</a:t>
            </a:r>
          </a:p>
        </p:txBody>
      </p:sp>
      <p:pic>
        <p:nvPicPr>
          <p:cNvPr id="40963" name="Picture 5" descr="C:\Documents and Settings\Michael\Local Settings\Temporary Internet Files\Content.IE5\BEDHH9MT\MPj04384430000[1].jpg" hidden="1"/>
          <p:cNvPicPr>
            <a:picLocks noChangeAspect="1" noChangeArrowheads="1"/>
          </p:cNvPicPr>
          <p:nvPr/>
        </p:nvPicPr>
        <p:blipFill>
          <a:blip r:embed="rId3"/>
          <a:srcRect/>
          <a:stretch>
            <a:fillRect/>
          </a:stretch>
        </p:blipFill>
        <p:spPr bwMode="auto">
          <a:xfrm>
            <a:off x="0" y="3295650"/>
            <a:ext cx="5510213" cy="6400800"/>
          </a:xfrm>
          <a:prstGeom prst="rect">
            <a:avLst/>
          </a:prstGeom>
          <a:noFill/>
          <a:ln w="9525">
            <a:noFill/>
            <a:miter lim="800000"/>
            <a:headEnd/>
            <a:tailEnd/>
          </a:ln>
        </p:spPr>
      </p:pic>
      <p:pic>
        <p:nvPicPr>
          <p:cNvPr id="40964" name="Picture 10" descr="C:\Documents and Settings\Michael\Local Settings\Temporary Internet Files\Content.IE5\BEDHH9MT\MPj04306270000[1].jpg" hidden="1"/>
          <p:cNvPicPr>
            <a:picLocks noChangeAspect="1" noChangeArrowheads="1"/>
          </p:cNvPicPr>
          <p:nvPr/>
        </p:nvPicPr>
        <p:blipFill>
          <a:blip r:embed="rId4"/>
          <a:srcRect/>
          <a:stretch>
            <a:fillRect/>
          </a:stretch>
        </p:blipFill>
        <p:spPr bwMode="auto">
          <a:xfrm>
            <a:off x="0" y="382588"/>
            <a:ext cx="9144000" cy="6092825"/>
          </a:xfrm>
          <a:prstGeom prst="rect">
            <a:avLst/>
          </a:prstGeom>
          <a:noFill/>
          <a:ln w="9525">
            <a:noFill/>
            <a:miter lim="800000"/>
            <a:headEnd/>
            <a:tailEnd/>
          </a:ln>
        </p:spPr>
      </p:pic>
      <p:pic>
        <p:nvPicPr>
          <p:cNvPr id="40965" name="Picture 15" descr="C:\Documents and Settings\Michael\Local Settings\Temporary Internet Files\Content.IE5\CPW5AFT8\MPj04309240000[1].jpg" hidden="1"/>
          <p:cNvPicPr>
            <a:picLocks noChangeAspect="1" noChangeArrowheads="1"/>
          </p:cNvPicPr>
          <p:nvPr/>
        </p:nvPicPr>
        <p:blipFill>
          <a:blip r:embed="rId5"/>
          <a:srcRect/>
          <a:stretch>
            <a:fillRect/>
          </a:stretch>
        </p:blipFill>
        <p:spPr bwMode="auto">
          <a:xfrm>
            <a:off x="2057400" y="0"/>
            <a:ext cx="5029200" cy="6858000"/>
          </a:xfrm>
          <a:prstGeom prst="rect">
            <a:avLst/>
          </a:prstGeom>
          <a:noFill/>
          <a:ln w="9525">
            <a:noFill/>
            <a:miter lim="800000"/>
            <a:headEnd/>
            <a:tailEnd/>
          </a:ln>
        </p:spPr>
      </p:pic>
      <p:pic>
        <p:nvPicPr>
          <p:cNvPr id="40966" name="Picture 20" descr="C:\Documents and Settings\Michael\Local Settings\Temporary Internet Files\Content.IE5\QEKK30RT\MPj04221070000[1].jpg" hidden="1"/>
          <p:cNvPicPr>
            <a:picLocks noChangeAspect="1" noChangeArrowheads="1"/>
          </p:cNvPicPr>
          <p:nvPr/>
        </p:nvPicPr>
        <p:blipFill>
          <a:blip r:embed="rId6"/>
          <a:srcRect/>
          <a:stretch>
            <a:fillRect/>
          </a:stretch>
        </p:blipFill>
        <p:spPr bwMode="auto">
          <a:xfrm>
            <a:off x="1173163" y="0"/>
            <a:ext cx="6797675" cy="6858000"/>
          </a:xfrm>
          <a:prstGeom prst="rect">
            <a:avLst/>
          </a:prstGeom>
          <a:noFill/>
          <a:ln w="9525">
            <a:noFill/>
            <a:miter lim="800000"/>
            <a:headEnd/>
            <a:tailEnd/>
          </a:ln>
        </p:spPr>
      </p:pic>
      <p:pic>
        <p:nvPicPr>
          <p:cNvPr id="40967" name="Picture 23" descr="C:\Documents and Settings\Michael\Local Settings\Temporary Internet Files\Content.IE5\J6CJP36K\MPj04222160000[1].jpg" hidden="1"/>
          <p:cNvPicPr>
            <a:picLocks noChangeAspect="1" noChangeArrowheads="1"/>
          </p:cNvPicPr>
          <p:nvPr/>
        </p:nvPicPr>
        <p:blipFill>
          <a:blip r:embed="rId7"/>
          <a:srcRect/>
          <a:stretch>
            <a:fillRect/>
          </a:stretch>
        </p:blipFill>
        <p:spPr bwMode="auto">
          <a:xfrm>
            <a:off x="2284413" y="0"/>
            <a:ext cx="4575175" cy="6858000"/>
          </a:xfrm>
          <a:prstGeom prst="rect">
            <a:avLst/>
          </a:prstGeom>
          <a:noFill/>
          <a:ln w="9525">
            <a:noFill/>
            <a:miter lim="800000"/>
            <a:headEnd/>
            <a:tailEnd/>
          </a:ln>
        </p:spPr>
      </p:pic>
      <p:pic>
        <p:nvPicPr>
          <p:cNvPr id="40968" name="Picture 24" descr="C:\Documents and Settings\Michael\Local Settings\Temporary Internet Files\Content.IE5\BEDHH9MT\MPj04222150000[1].jpg" hidden="1"/>
          <p:cNvPicPr>
            <a:picLocks noChangeAspect="1" noChangeArrowheads="1"/>
          </p:cNvPicPr>
          <p:nvPr/>
        </p:nvPicPr>
        <p:blipFill>
          <a:blip r:embed="rId8"/>
          <a:srcRect/>
          <a:stretch>
            <a:fillRect/>
          </a:stretch>
        </p:blipFill>
        <p:spPr bwMode="auto">
          <a:xfrm>
            <a:off x="1001713" y="974725"/>
            <a:ext cx="7445375" cy="5043488"/>
          </a:xfrm>
          <a:prstGeom prst="rect">
            <a:avLst/>
          </a:prstGeom>
          <a:noFill/>
          <a:ln w="9525">
            <a:noFill/>
            <a:miter lim="800000"/>
            <a:headEnd/>
            <a:tailEnd/>
          </a:ln>
        </p:spPr>
      </p:pic>
      <p:pic>
        <p:nvPicPr>
          <p:cNvPr id="40969" name="Picture 13" descr="C:\Documents and Settings\Michael\Local Settings\Temporary Internet Files\Content.IE5\TA23VLWL\MPj02020390000[1].jpg"/>
          <p:cNvPicPr>
            <a:picLocks noChangeAspect="1" noChangeArrowheads="1"/>
          </p:cNvPicPr>
          <p:nvPr/>
        </p:nvPicPr>
        <p:blipFill>
          <a:blip r:embed="rId9"/>
          <a:srcRect/>
          <a:stretch>
            <a:fillRect/>
          </a:stretch>
        </p:blipFill>
        <p:spPr bwMode="auto">
          <a:xfrm>
            <a:off x="2743200" y="2216150"/>
            <a:ext cx="3657600" cy="2425700"/>
          </a:xfrm>
          <a:prstGeom prst="rect">
            <a:avLst/>
          </a:prstGeom>
          <a:noFill/>
          <a:ln w="9525">
            <a:noFill/>
            <a:miter lim="800000"/>
            <a:headEnd/>
            <a:tailEnd/>
          </a:ln>
        </p:spPr>
      </p:pic>
      <p:pic>
        <p:nvPicPr>
          <p:cNvPr id="186385" name="Picture 17" descr="C:\Documents and Settings\Michael\Local Settings\Temporary Internet Files\Content.IE5\ZXEHAW9F\MPj04394860000[1].jpg"/>
          <p:cNvPicPr>
            <a:picLocks noChangeAspect="1" noChangeArrowheads="1"/>
          </p:cNvPicPr>
          <p:nvPr/>
        </p:nvPicPr>
        <p:blipFill>
          <a:blip r:embed="rId10" cstate="print"/>
          <a:srcRect/>
          <a:stretch>
            <a:fillRect/>
          </a:stretch>
        </p:blipFill>
        <p:spPr bwMode="auto">
          <a:xfrm>
            <a:off x="1371600" y="1325009"/>
            <a:ext cx="6400800" cy="4273296"/>
          </a:xfrm>
          <a:prstGeom prst="roundRect">
            <a:avLst>
              <a:gd name="adj" fmla="val 10357"/>
            </a:avLst>
          </a:prstGeom>
          <a:ln>
            <a:noFill/>
          </a:ln>
          <a:effectLst>
            <a:outerShdw blurRad="292100" dist="139700" dir="2700000" algn="tl" rotWithShape="0">
              <a:srgbClr val="333333">
                <a:alpha val="65000"/>
              </a:srgbClr>
            </a:outerShdw>
            <a:softEdge rad="31750"/>
          </a:effectLst>
        </p:spPr>
      </p:pic>
      <p:grpSp>
        <p:nvGrpSpPr>
          <p:cNvPr id="40971" name="Group 34"/>
          <p:cNvGrpSpPr>
            <a:grpSpLocks/>
          </p:cNvGrpSpPr>
          <p:nvPr/>
        </p:nvGrpSpPr>
        <p:grpSpPr bwMode="auto">
          <a:xfrm>
            <a:off x="1778000" y="1919288"/>
            <a:ext cx="5856288" cy="992187"/>
            <a:chOff x="1777635" y="1918775"/>
            <a:chExt cx="5857303" cy="992065"/>
          </a:xfrm>
        </p:grpSpPr>
        <p:pic>
          <p:nvPicPr>
            <p:cNvPr id="40972" name="Picture 26" descr="slide0061_image024.gif"/>
            <p:cNvPicPr>
              <a:picLocks noChangeAspect="1"/>
            </p:cNvPicPr>
            <p:nvPr/>
          </p:nvPicPr>
          <p:blipFill>
            <a:blip r:embed="rId11">
              <a:clrChange>
                <a:clrFrom>
                  <a:srgbClr val="FFFFFF"/>
                </a:clrFrom>
                <a:clrTo>
                  <a:srgbClr val="FFFFFF">
                    <a:alpha val="0"/>
                  </a:srgbClr>
                </a:clrTo>
              </a:clrChange>
            </a:blip>
            <a:srcRect/>
            <a:stretch>
              <a:fillRect/>
            </a:stretch>
          </p:blipFill>
          <p:spPr bwMode="auto">
            <a:xfrm>
              <a:off x="3364963" y="1918775"/>
              <a:ext cx="1390265" cy="929933"/>
            </a:xfrm>
            <a:prstGeom prst="rect">
              <a:avLst/>
            </a:prstGeom>
            <a:noFill/>
            <a:ln w="9525">
              <a:noFill/>
              <a:miter lim="800000"/>
              <a:headEnd/>
              <a:tailEnd/>
            </a:ln>
          </p:spPr>
        </p:pic>
        <p:pic>
          <p:nvPicPr>
            <p:cNvPr id="40973" name="Picture 28" descr="slide0078_image075.jpg"/>
            <p:cNvPicPr>
              <a:picLocks noChangeAspect="1"/>
            </p:cNvPicPr>
            <p:nvPr/>
          </p:nvPicPr>
          <p:blipFill>
            <a:blip r:embed="rId12">
              <a:clrChange>
                <a:clrFrom>
                  <a:srgbClr val="FFFFFF"/>
                </a:clrFrom>
                <a:clrTo>
                  <a:srgbClr val="FFFFFF">
                    <a:alpha val="0"/>
                  </a:srgbClr>
                </a:clrTo>
              </a:clrChange>
            </a:blip>
            <a:srcRect/>
            <a:stretch>
              <a:fillRect/>
            </a:stretch>
          </p:blipFill>
          <p:spPr bwMode="auto">
            <a:xfrm>
              <a:off x="6598789" y="1938093"/>
              <a:ext cx="1036149" cy="630936"/>
            </a:xfrm>
            <a:prstGeom prst="rect">
              <a:avLst/>
            </a:prstGeom>
            <a:noFill/>
            <a:ln w="9525">
              <a:noFill/>
              <a:miter lim="800000"/>
              <a:headEnd/>
              <a:tailEnd/>
            </a:ln>
          </p:spPr>
        </p:pic>
        <p:sp>
          <p:nvSpPr>
            <p:cNvPr id="30" name="Freeform 29"/>
            <p:cNvSpPr/>
            <p:nvPr/>
          </p:nvSpPr>
          <p:spPr>
            <a:xfrm>
              <a:off x="4638806" y="2777506"/>
              <a:ext cx="130198" cy="133334"/>
            </a:xfrm>
            <a:custGeom>
              <a:avLst/>
              <a:gdLst>
                <a:gd name="connsiteX0" fmla="*/ 0 w 129540"/>
                <a:gd name="connsiteY0" fmla="*/ 125730 h 133350"/>
                <a:gd name="connsiteX1" fmla="*/ 0 w 129540"/>
                <a:gd name="connsiteY1" fmla="*/ 125730 h 133350"/>
                <a:gd name="connsiteX2" fmla="*/ 20955 w 129540"/>
                <a:gd name="connsiteY2" fmla="*/ 102870 h 133350"/>
                <a:gd name="connsiteX3" fmla="*/ 26670 w 129540"/>
                <a:gd name="connsiteY3" fmla="*/ 100965 h 133350"/>
                <a:gd name="connsiteX4" fmla="*/ 36195 w 129540"/>
                <a:gd name="connsiteY4" fmla="*/ 93345 h 133350"/>
                <a:gd name="connsiteX5" fmla="*/ 43815 w 129540"/>
                <a:gd name="connsiteY5" fmla="*/ 83820 h 133350"/>
                <a:gd name="connsiteX6" fmla="*/ 45720 w 129540"/>
                <a:gd name="connsiteY6" fmla="*/ 78105 h 133350"/>
                <a:gd name="connsiteX7" fmla="*/ 59055 w 129540"/>
                <a:gd name="connsiteY7" fmla="*/ 62865 h 133350"/>
                <a:gd name="connsiteX8" fmla="*/ 64770 w 129540"/>
                <a:gd name="connsiteY8" fmla="*/ 51435 h 133350"/>
                <a:gd name="connsiteX9" fmla="*/ 70485 w 129540"/>
                <a:gd name="connsiteY9" fmla="*/ 47625 h 133350"/>
                <a:gd name="connsiteX10" fmla="*/ 78105 w 129540"/>
                <a:gd name="connsiteY10" fmla="*/ 36195 h 133350"/>
                <a:gd name="connsiteX11" fmla="*/ 80010 w 129540"/>
                <a:gd name="connsiteY11" fmla="*/ 30480 h 133350"/>
                <a:gd name="connsiteX12" fmla="*/ 91440 w 129540"/>
                <a:gd name="connsiteY12" fmla="*/ 20955 h 133350"/>
                <a:gd name="connsiteX13" fmla="*/ 106680 w 129540"/>
                <a:gd name="connsiteY13" fmla="*/ 7620 h 133350"/>
                <a:gd name="connsiteX14" fmla="*/ 112395 w 129540"/>
                <a:gd name="connsiteY14" fmla="*/ 3810 h 133350"/>
                <a:gd name="connsiteX15" fmla="*/ 123825 w 129540"/>
                <a:gd name="connsiteY15" fmla="*/ 1905 h 133350"/>
                <a:gd name="connsiteX16" fmla="*/ 129540 w 129540"/>
                <a:gd name="connsiteY16" fmla="*/ 0 h 133350"/>
                <a:gd name="connsiteX17" fmla="*/ 104775 w 129540"/>
                <a:gd name="connsiteY17" fmla="*/ 133350 h 133350"/>
                <a:gd name="connsiteX18" fmla="*/ 0 w 129540"/>
                <a:gd name="connsiteY18" fmla="*/ 12573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9540" h="133350">
                  <a:moveTo>
                    <a:pt x="0" y="125730"/>
                  </a:moveTo>
                  <a:lnTo>
                    <a:pt x="0" y="125730"/>
                  </a:lnTo>
                  <a:cubicBezTo>
                    <a:pt x="6985" y="118110"/>
                    <a:pt x="13380" y="109904"/>
                    <a:pt x="20955" y="102870"/>
                  </a:cubicBezTo>
                  <a:cubicBezTo>
                    <a:pt x="22426" y="101504"/>
                    <a:pt x="25102" y="102219"/>
                    <a:pt x="26670" y="100965"/>
                  </a:cubicBezTo>
                  <a:cubicBezTo>
                    <a:pt x="38980" y="91117"/>
                    <a:pt x="21830" y="98133"/>
                    <a:pt x="36195" y="93345"/>
                  </a:cubicBezTo>
                  <a:cubicBezTo>
                    <a:pt x="40983" y="78980"/>
                    <a:pt x="33967" y="96130"/>
                    <a:pt x="43815" y="83820"/>
                  </a:cubicBezTo>
                  <a:cubicBezTo>
                    <a:pt x="45069" y="82252"/>
                    <a:pt x="44745" y="79860"/>
                    <a:pt x="45720" y="78105"/>
                  </a:cubicBezTo>
                  <a:cubicBezTo>
                    <a:pt x="52257" y="66339"/>
                    <a:pt x="50707" y="68431"/>
                    <a:pt x="59055" y="62865"/>
                  </a:cubicBezTo>
                  <a:cubicBezTo>
                    <a:pt x="60604" y="58217"/>
                    <a:pt x="61077" y="55128"/>
                    <a:pt x="64770" y="51435"/>
                  </a:cubicBezTo>
                  <a:cubicBezTo>
                    <a:pt x="66389" y="49816"/>
                    <a:pt x="68580" y="48895"/>
                    <a:pt x="70485" y="47625"/>
                  </a:cubicBezTo>
                  <a:cubicBezTo>
                    <a:pt x="73025" y="43815"/>
                    <a:pt x="76657" y="40539"/>
                    <a:pt x="78105" y="36195"/>
                  </a:cubicBezTo>
                  <a:cubicBezTo>
                    <a:pt x="78740" y="34290"/>
                    <a:pt x="78896" y="32151"/>
                    <a:pt x="80010" y="30480"/>
                  </a:cubicBezTo>
                  <a:cubicBezTo>
                    <a:pt x="82944" y="26080"/>
                    <a:pt x="87223" y="23766"/>
                    <a:pt x="91440" y="20955"/>
                  </a:cubicBezTo>
                  <a:cubicBezTo>
                    <a:pt x="97790" y="11430"/>
                    <a:pt x="93345" y="16510"/>
                    <a:pt x="106680" y="7620"/>
                  </a:cubicBezTo>
                  <a:cubicBezTo>
                    <a:pt x="108585" y="6350"/>
                    <a:pt x="110137" y="4186"/>
                    <a:pt x="112395" y="3810"/>
                  </a:cubicBezTo>
                  <a:cubicBezTo>
                    <a:pt x="116205" y="3175"/>
                    <a:pt x="120054" y="2743"/>
                    <a:pt x="123825" y="1905"/>
                  </a:cubicBezTo>
                  <a:cubicBezTo>
                    <a:pt x="125785" y="1469"/>
                    <a:pt x="129540" y="0"/>
                    <a:pt x="129540" y="0"/>
                  </a:cubicBezTo>
                  <a:lnTo>
                    <a:pt x="104775" y="133350"/>
                  </a:lnTo>
                  <a:lnTo>
                    <a:pt x="0" y="12573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p>
          </p:txBody>
        </p:sp>
        <p:pic>
          <p:nvPicPr>
            <p:cNvPr id="32" name="Picture 31" descr="slide0067_image042.gif"/>
            <p:cNvPicPr>
              <a:picLocks noChangeAspect="1"/>
            </p:cNvPicPr>
            <p:nvPr/>
          </p:nvPicPr>
          <p:blipFill>
            <a:blip r:embed="rId13" cstate="print">
              <a:clrChange>
                <a:clrFrom>
                  <a:srgbClr val="FFFFFF"/>
                </a:clrFrom>
                <a:clrTo>
                  <a:srgbClr val="FFFFFF">
                    <a:alpha val="0"/>
                  </a:srgbClr>
                </a:clrTo>
              </a:clrChange>
            </a:blip>
            <a:stretch>
              <a:fillRect/>
            </a:stretch>
          </p:blipFill>
          <p:spPr>
            <a:xfrm>
              <a:off x="5631473" y="2112791"/>
              <a:ext cx="407779" cy="621910"/>
            </a:xfrm>
            <a:prstGeom prst="snip2DiagRect">
              <a:avLst>
                <a:gd name="adj1" fmla="val 0"/>
                <a:gd name="adj2" fmla="val 20872"/>
              </a:avLst>
            </a:prstGeom>
            <a:noFill/>
            <a:ln>
              <a:noFill/>
            </a:ln>
          </p:spPr>
        </p:pic>
        <p:pic>
          <p:nvPicPr>
            <p:cNvPr id="40976" name="Picture 33" descr="slide0043_image028.jpg"/>
            <p:cNvPicPr>
              <a:picLocks noChangeAspect="1"/>
            </p:cNvPicPr>
            <p:nvPr/>
          </p:nvPicPr>
          <p:blipFill>
            <a:blip r:embed="rId14">
              <a:clrChange>
                <a:clrFrom>
                  <a:srgbClr val="FFFFFF"/>
                </a:clrFrom>
                <a:clrTo>
                  <a:srgbClr val="FFFFFF">
                    <a:alpha val="0"/>
                  </a:srgbClr>
                </a:clrTo>
              </a:clrChange>
            </a:blip>
            <a:srcRect l="800" t="1221"/>
            <a:stretch>
              <a:fillRect/>
            </a:stretch>
          </p:blipFill>
          <p:spPr bwMode="auto">
            <a:xfrm>
              <a:off x="1777635" y="2076994"/>
              <a:ext cx="1077935" cy="687977"/>
            </a:xfrm>
            <a:prstGeom prst="rect">
              <a:avLst/>
            </a:prstGeom>
            <a:noFill/>
            <a:ln w="9525">
              <a:noFill/>
              <a:miter lim="800000"/>
              <a:headEnd/>
              <a:tailEnd/>
            </a:ln>
          </p:spPr>
        </p:pic>
      </p:grpSp>
    </p:spTree>
  </p:cSld>
  <p:clrMapOvr>
    <a:masterClrMapping/>
  </p:clrMapOvr>
  <p:transition spd="slow" advClick="0" advTm="6000">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75" name="Rectangle 43"/>
          <p:cNvSpPr>
            <a:spLocks noRot="1" noChangeArrowheads="1"/>
          </p:cNvSpPr>
          <p:nvPr/>
        </p:nvSpPr>
        <p:spPr bwMode="auto">
          <a:xfrm>
            <a:off x="288758" y="697831"/>
            <a:ext cx="4274288" cy="5727033"/>
          </a:xfrm>
          <a:prstGeom prst="rect">
            <a:avLst/>
          </a:prstGeom>
          <a:noFill/>
          <a:ln w="9525">
            <a:noFill/>
            <a:miter lim="800000"/>
            <a:headEnd/>
            <a:tailEnd/>
          </a:ln>
          <a:effectLst/>
        </p:spPr>
        <p:txBody>
          <a:bodyPr anchor="ctr"/>
          <a:lstStyle/>
          <a:p>
            <a:pPr algn="ctr" eaLnBrk="0" hangingPunct="0">
              <a:defRPr/>
            </a:pPr>
            <a:r>
              <a:rPr lang="es-ES_tradnl" sz="4800" b="1" dirty="0">
                <a:latin typeface="Times New Roman" pitchFamily="18" charset="0"/>
              </a:rPr>
              <a:t>Sistema Reproductivo Masculino</a:t>
            </a:r>
          </a:p>
          <a:p>
            <a:pPr algn="ctr" eaLnBrk="0" hangingPunct="0">
              <a:defRPr/>
            </a:pPr>
            <a:endParaRPr lang="es-ES_tradnl" sz="4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Garamond" pitchFamily="18" charset="0"/>
            </a:endParaRPr>
          </a:p>
          <a:p>
            <a:pPr algn="ctr" eaLnBrk="0" hangingPunct="0">
              <a:buFont typeface="Arial" pitchFamily="34" charset="0"/>
              <a:buChar char="•"/>
              <a:defRPr/>
            </a:pPr>
            <a:r>
              <a:rPr lang="es-ES_tradnl"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Garamond" pitchFamily="18" charset="0"/>
              </a:rPr>
              <a:t>El Hombre es siempre f</a:t>
            </a:r>
            <a:r>
              <a:rPr lang="es-ES_tradnl"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a:cs typeface="Times New Roman"/>
              </a:rPr>
              <a:t>é</a:t>
            </a:r>
            <a:r>
              <a:rPr lang="es-ES_tradnl"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Garamond" pitchFamily="18" charset="0"/>
              </a:rPr>
              <a:t>rtil</a:t>
            </a:r>
          </a:p>
          <a:p>
            <a:pPr algn="ctr" eaLnBrk="0" hangingPunct="0">
              <a:buFont typeface="Arial" pitchFamily="34" charset="0"/>
              <a:buChar char="•"/>
              <a:defRPr/>
            </a:pPr>
            <a:endParaRPr lang="es-ES_tradnl"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Garamond" pitchFamily="18" charset="0"/>
            </a:endParaRPr>
          </a:p>
          <a:p>
            <a:pPr algn="ctr" eaLnBrk="0" hangingPunct="0">
              <a:buFont typeface="Arial" pitchFamily="34" charset="0"/>
              <a:buChar char="•"/>
              <a:defRPr/>
            </a:pPr>
            <a:r>
              <a:rPr lang="es-ES_tradnl"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Garamond" pitchFamily="18" charset="0"/>
              </a:rPr>
              <a:t>El embarazo puede ocurrir por </a:t>
            </a:r>
          </a:p>
          <a:p>
            <a:pPr algn="ctr" eaLnBrk="0" hangingPunct="0">
              <a:defRPr/>
            </a:pPr>
            <a:r>
              <a:rPr lang="es-ES_tradnl"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Garamond" pitchFamily="18" charset="0"/>
              </a:rPr>
              <a:t>puro contacto genital</a:t>
            </a:r>
          </a:p>
          <a:p>
            <a:pPr algn="ctr" eaLnBrk="0" hangingPunct="0">
              <a:buFont typeface="Arial" pitchFamily="34" charset="0"/>
              <a:buChar char="•"/>
              <a:defRPr/>
            </a:pPr>
            <a:endParaRPr lang="en-US" sz="4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Garamond" pitchFamily="18" charset="0"/>
            </a:endParaRPr>
          </a:p>
        </p:txBody>
      </p:sp>
      <p:sp>
        <p:nvSpPr>
          <p:cNvPr id="22" name="TextBox 21"/>
          <p:cNvSpPr txBox="1"/>
          <p:nvPr/>
        </p:nvSpPr>
        <p:spPr>
          <a:xfrm>
            <a:off x="5228771" y="3877045"/>
            <a:ext cx="1231900" cy="246221"/>
          </a:xfrm>
          <a:prstGeom prst="rect">
            <a:avLst/>
          </a:prstGeom>
          <a:noFill/>
        </p:spPr>
        <p:txBody>
          <a:bodyPr>
            <a:spAutoFit/>
            <a:scene3d>
              <a:camera prst="orthographicFront"/>
              <a:lightRig rig="balanced" dir="t">
                <a:rot lat="0" lon="0" rev="2100000"/>
              </a:lightRig>
            </a:scene3d>
            <a:sp3d extrusionH="57150" prstMaterial="metal">
              <a:bevelT w="38100" h="25400"/>
              <a:contourClr>
                <a:schemeClr val="bg2"/>
              </a:contourClr>
            </a:sp3d>
          </a:bodyPr>
          <a:lstStyle/>
          <a:p>
            <a:pPr algn="ctr" eaLnBrk="0" hangingPunct="0">
              <a:defRPr/>
            </a:pPr>
            <a:r>
              <a:rPr lang="en-US" b="1" dirty="0">
                <a:ln w="50800"/>
                <a:solidFill>
                  <a:schemeClr val="bg1">
                    <a:shade val="50000"/>
                  </a:schemeClr>
                </a:solidFill>
              </a:rPr>
              <a:t>Seminal</a:t>
            </a:r>
            <a:r>
              <a:rPr lang="en-US" sz="900" b="1" dirty="0">
                <a:ln w="50800"/>
                <a:solidFill>
                  <a:schemeClr val="bg1">
                    <a:shade val="50000"/>
                  </a:schemeClr>
                </a:solidFill>
              </a:rPr>
              <a:t> Vesicles</a:t>
            </a:r>
          </a:p>
        </p:txBody>
      </p:sp>
      <p:sp>
        <p:nvSpPr>
          <p:cNvPr id="23" name="Arc 22"/>
          <p:cNvSpPr/>
          <p:nvPr/>
        </p:nvSpPr>
        <p:spPr>
          <a:xfrm rot="2556211">
            <a:off x="5613400" y="3863975"/>
            <a:ext cx="665163" cy="1208088"/>
          </a:xfrm>
          <a:prstGeom prst="arc">
            <a:avLst>
              <a:gd name="adj1" fmla="val 16102314"/>
              <a:gd name="adj2" fmla="val 0"/>
            </a:avLst>
          </a:prstGeom>
          <a:noFill/>
          <a:ln>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eaLnBrk="0" hangingPunct="0">
              <a:defRPr/>
            </a:pPr>
            <a:endParaRPr lang="en-US" dirty="0">
              <a:ln>
                <a:solidFill>
                  <a:schemeClr val="bg1"/>
                </a:solidFill>
              </a:ln>
              <a:solidFill>
                <a:schemeClr val="bg1"/>
              </a:solidFill>
            </a:endParaRPr>
          </a:p>
        </p:txBody>
      </p:sp>
      <p:graphicFrame>
        <p:nvGraphicFramePr>
          <p:cNvPr id="1026" name="Object 2"/>
          <p:cNvGraphicFramePr>
            <a:graphicFrameLocks noChangeAspect="1"/>
          </p:cNvGraphicFramePr>
          <p:nvPr/>
        </p:nvGraphicFramePr>
        <p:xfrm>
          <a:off x="4979988" y="139700"/>
          <a:ext cx="3502025" cy="6300788"/>
        </p:xfrm>
        <a:graphic>
          <a:graphicData uri="http://schemas.openxmlformats.org/presentationml/2006/ole">
            <mc:AlternateContent xmlns:mc="http://schemas.openxmlformats.org/markup-compatibility/2006">
              <mc:Choice xmlns:v="urn:schemas-microsoft-com:vml" Requires="v">
                <p:oleObj spid="_x0000_s1030" name="CorelDRAW" r:id="rId4" imgW="3334320" imgH="6757920" progId="">
                  <p:embed/>
                </p:oleObj>
              </mc:Choice>
              <mc:Fallback>
                <p:oleObj name="CorelDRAW" r:id="rId4" imgW="3334320" imgH="6757920"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9988" y="139700"/>
                        <a:ext cx="3502025" cy="6300788"/>
                      </a:xfrm>
                      <a:prstGeom prst="rect">
                        <a:avLst/>
                      </a:prstGeom>
                      <a:solidFill>
                        <a:schemeClr val="tx1"/>
                      </a:solidFill>
                      <a:ln w="57150" cmpd="thinThick">
                        <a:solidFill>
                          <a:srgbClr val="0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spd="slow" advClick="0" advTm="6000">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5" name="Rectangle 5"/>
          <p:cNvSpPr>
            <a:spLocks noRot="1" noChangeArrowheads="1"/>
          </p:cNvSpPr>
          <p:nvPr/>
        </p:nvSpPr>
        <p:spPr bwMode="auto">
          <a:xfrm>
            <a:off x="4395536" y="721895"/>
            <a:ext cx="4427621" cy="2999872"/>
          </a:xfrm>
          <a:prstGeom prst="rect">
            <a:avLst/>
          </a:prstGeom>
          <a:noFill/>
          <a:ln w="9525">
            <a:noFill/>
            <a:miter lim="800000"/>
            <a:headEnd/>
            <a:tailEnd/>
          </a:ln>
          <a:effectLst/>
        </p:spPr>
        <p:txBody>
          <a:bodyPr anchor="ctr"/>
          <a:lstStyle/>
          <a:p>
            <a:pPr algn="ctr" eaLnBrk="0" hangingPunct="0">
              <a:defRPr/>
            </a:pPr>
            <a:r>
              <a:rPr lang="en-US" sz="4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Garamond" pitchFamily="18" charset="0"/>
              </a:rPr>
              <a:t>Sistema Reproductor Femenino</a:t>
            </a:r>
          </a:p>
        </p:txBody>
      </p:sp>
      <p:sp>
        <p:nvSpPr>
          <p:cNvPr id="11" name="Rounded Rectangle 10"/>
          <p:cNvSpPr/>
          <p:nvPr/>
        </p:nvSpPr>
        <p:spPr>
          <a:xfrm>
            <a:off x="549275" y="196850"/>
            <a:ext cx="3460750" cy="6484938"/>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p>
        </p:txBody>
      </p:sp>
      <p:pic>
        <p:nvPicPr>
          <p:cNvPr id="41988" name="Picture 2"/>
          <p:cNvPicPr>
            <a:picLocks noChangeAspect="1" noChangeArrowheads="1"/>
          </p:cNvPicPr>
          <p:nvPr/>
        </p:nvPicPr>
        <p:blipFill>
          <a:blip r:embed="rId3"/>
          <a:srcRect/>
          <a:stretch>
            <a:fillRect/>
          </a:stretch>
        </p:blipFill>
        <p:spPr bwMode="auto">
          <a:xfrm>
            <a:off x="654050" y="225425"/>
            <a:ext cx="3584575" cy="6632575"/>
          </a:xfrm>
          <a:prstGeom prst="rect">
            <a:avLst/>
          </a:prstGeom>
          <a:noFill/>
          <a:ln w="9525">
            <a:noFill/>
            <a:miter lim="800000"/>
            <a:headEnd/>
            <a:tailEnd/>
          </a:ln>
        </p:spPr>
      </p:pic>
    </p:spTree>
  </p:cSld>
  <p:clrMapOvr>
    <a:masterClrMapping/>
  </p:clrMapOvr>
  <p:transition spd="slow" advClick="0" advTm="6000">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p:cNvSpPr>
            <a:spLocks noRot="1" noChangeArrowheads="1"/>
          </p:cNvSpPr>
          <p:nvPr/>
        </p:nvSpPr>
        <p:spPr bwMode="auto">
          <a:xfrm>
            <a:off x="457200" y="-122238"/>
            <a:ext cx="8229600" cy="1143001"/>
          </a:xfrm>
          <a:prstGeom prst="rect">
            <a:avLst/>
          </a:prstGeom>
          <a:noFill/>
          <a:ln w="9525">
            <a:noFill/>
            <a:miter lim="800000"/>
            <a:headEnd/>
            <a:tailEnd/>
          </a:ln>
          <a:effectLst/>
        </p:spPr>
        <p:txBody>
          <a:bodyPr anchor="ctr"/>
          <a:lstStyle/>
          <a:p>
            <a:pPr algn="ctr">
              <a:defRPr/>
            </a:pPr>
            <a:r>
              <a:rPr lang="es-ES_tradnl" sz="4400" b="1" dirty="0">
                <a:solidFill>
                  <a:schemeClr val="hlink"/>
                </a:solidFill>
                <a:effectLst>
                  <a:outerShdw blurRad="50800" dist="38100" dir="2700000" algn="tl" rotWithShape="0">
                    <a:prstClr val="black">
                      <a:alpha val="40000"/>
                    </a:prstClr>
                  </a:outerShdw>
                </a:effectLst>
                <a:latin typeface="Garamond" pitchFamily="18" charset="0"/>
              </a:rPr>
              <a:t>Concepción</a:t>
            </a:r>
          </a:p>
        </p:txBody>
      </p:sp>
      <p:pic>
        <p:nvPicPr>
          <p:cNvPr id="43011" name="Picture 1"/>
          <p:cNvPicPr>
            <a:picLocks noChangeAspect="1" noChangeArrowheads="1"/>
          </p:cNvPicPr>
          <p:nvPr/>
        </p:nvPicPr>
        <p:blipFill>
          <a:blip r:embed="rId3"/>
          <a:srcRect/>
          <a:stretch>
            <a:fillRect/>
          </a:stretch>
        </p:blipFill>
        <p:spPr bwMode="auto">
          <a:xfrm>
            <a:off x="800100" y="979488"/>
            <a:ext cx="7591425" cy="5524500"/>
          </a:xfrm>
          <a:prstGeom prst="rect">
            <a:avLst/>
          </a:prstGeom>
          <a:noFill/>
          <a:ln w="9525">
            <a:noFill/>
            <a:miter lim="800000"/>
            <a:headEnd/>
            <a:tailEnd/>
          </a:ln>
        </p:spPr>
      </p:pic>
      <p:sp>
        <p:nvSpPr>
          <p:cNvPr id="43012" name="TextBox 9"/>
          <p:cNvSpPr txBox="1">
            <a:spLocks noChangeArrowheads="1"/>
          </p:cNvSpPr>
          <p:nvPr/>
        </p:nvSpPr>
        <p:spPr bwMode="auto">
          <a:xfrm>
            <a:off x="4784725" y="3619500"/>
            <a:ext cx="1374775" cy="315913"/>
          </a:xfrm>
          <a:prstGeom prst="rect">
            <a:avLst/>
          </a:prstGeom>
          <a:noFill/>
          <a:ln w="9525">
            <a:noFill/>
            <a:miter lim="800000"/>
            <a:headEnd/>
            <a:tailEnd/>
          </a:ln>
        </p:spPr>
        <p:txBody>
          <a:bodyPr>
            <a:spAutoFit/>
          </a:bodyPr>
          <a:lstStyle/>
          <a:p>
            <a:pPr algn="ctr" eaLnBrk="0" hangingPunct="0">
              <a:lnSpc>
                <a:spcPts val="1675"/>
              </a:lnSpc>
            </a:pPr>
            <a:r>
              <a:rPr lang="es-ES_tradnl" sz="1800" b="1" dirty="0">
                <a:solidFill>
                  <a:schemeClr val="bg1"/>
                </a:solidFill>
                <a:latin typeface="Arial Black" pitchFamily="34" charset="0"/>
              </a:rPr>
              <a:t>  Ovario</a:t>
            </a:r>
          </a:p>
        </p:txBody>
      </p:sp>
      <p:sp>
        <p:nvSpPr>
          <p:cNvPr id="11" name="TextBox 10"/>
          <p:cNvSpPr txBox="1"/>
          <p:nvPr/>
        </p:nvSpPr>
        <p:spPr>
          <a:xfrm>
            <a:off x="6473825" y="4210050"/>
            <a:ext cx="1376363" cy="533400"/>
          </a:xfrm>
          <a:prstGeom prst="rect">
            <a:avLst/>
          </a:prstGeom>
          <a:noFill/>
        </p:spPr>
        <p:txBody>
          <a:bodyPr>
            <a:spAutoFit/>
          </a:bodyPr>
          <a:lstStyle/>
          <a:p>
            <a:pPr algn="ctr" eaLnBrk="0" hangingPunct="0">
              <a:lnSpc>
                <a:spcPts val="1680"/>
              </a:lnSpc>
              <a:defRPr/>
            </a:pPr>
            <a:r>
              <a:rPr lang="es-ES_tradnl" sz="1400" b="1" dirty="0">
                <a:solidFill>
                  <a:schemeClr val="tx2">
                    <a:lumMod val="25000"/>
                  </a:schemeClr>
                </a:solidFill>
                <a:latin typeface="Arial Black" pitchFamily="34" charset="0"/>
              </a:rPr>
              <a:t>  </a:t>
            </a:r>
            <a:r>
              <a:rPr lang="es-ES_tradnl" sz="1800" b="1" dirty="0">
                <a:solidFill>
                  <a:schemeClr val="bg1"/>
                </a:solidFill>
                <a:latin typeface="Arial Black" pitchFamily="34" charset="0"/>
              </a:rPr>
              <a:t>Cuerpo Amarrillo</a:t>
            </a:r>
          </a:p>
        </p:txBody>
      </p:sp>
      <p:sp>
        <p:nvSpPr>
          <p:cNvPr id="12" name="TextBox 11"/>
          <p:cNvSpPr txBox="1"/>
          <p:nvPr/>
        </p:nvSpPr>
        <p:spPr>
          <a:xfrm>
            <a:off x="3835400" y="4833938"/>
            <a:ext cx="3641725" cy="746125"/>
          </a:xfrm>
          <a:prstGeom prst="rect">
            <a:avLst/>
          </a:prstGeom>
          <a:noFill/>
        </p:spPr>
        <p:txBody>
          <a:bodyPr>
            <a:spAutoFit/>
          </a:bodyPr>
          <a:lstStyle/>
          <a:p>
            <a:pPr algn="ctr" eaLnBrk="0" hangingPunct="0">
              <a:lnSpc>
                <a:spcPts val="1680"/>
              </a:lnSpc>
              <a:defRPr/>
            </a:pPr>
            <a:r>
              <a:rPr lang="es-ES_tradnl" sz="1400" b="1" dirty="0">
                <a:solidFill>
                  <a:schemeClr val="tx2">
                    <a:lumMod val="25000"/>
                  </a:schemeClr>
                </a:solidFill>
                <a:latin typeface="Arial Black" pitchFamily="34" charset="0"/>
              </a:rPr>
              <a:t>  </a:t>
            </a:r>
            <a:r>
              <a:rPr lang="es-ES_tradnl" sz="1800" b="1" dirty="0">
                <a:solidFill>
                  <a:schemeClr val="bg1"/>
                </a:solidFill>
                <a:latin typeface="Arial Black" pitchFamily="34" charset="0"/>
              </a:rPr>
              <a:t>Moco Cervical</a:t>
            </a:r>
          </a:p>
          <a:p>
            <a:pPr algn="ctr" eaLnBrk="0" hangingPunct="0">
              <a:lnSpc>
                <a:spcPts val="1680"/>
              </a:lnSpc>
              <a:defRPr/>
            </a:pPr>
            <a:r>
              <a:rPr lang="es-ES_tradnl" sz="1800" b="1" dirty="0">
                <a:solidFill>
                  <a:schemeClr val="bg1"/>
                </a:solidFill>
                <a:latin typeface="Arial Black" pitchFamily="34" charset="0"/>
              </a:rPr>
              <a:t>(ayuda al esperma a sobrevivir)</a:t>
            </a:r>
          </a:p>
        </p:txBody>
      </p:sp>
      <p:sp>
        <p:nvSpPr>
          <p:cNvPr id="43015" name="TextBox 12"/>
          <p:cNvSpPr txBox="1">
            <a:spLocks noChangeArrowheads="1"/>
          </p:cNvSpPr>
          <p:nvPr/>
        </p:nvSpPr>
        <p:spPr bwMode="auto">
          <a:xfrm>
            <a:off x="952500" y="3803650"/>
            <a:ext cx="1376363" cy="317500"/>
          </a:xfrm>
          <a:prstGeom prst="rect">
            <a:avLst/>
          </a:prstGeom>
          <a:noFill/>
          <a:ln w="9525">
            <a:noFill/>
            <a:miter lim="800000"/>
            <a:headEnd/>
            <a:tailEnd/>
          </a:ln>
        </p:spPr>
        <p:txBody>
          <a:bodyPr>
            <a:spAutoFit/>
          </a:bodyPr>
          <a:lstStyle/>
          <a:p>
            <a:pPr algn="ctr" eaLnBrk="0" hangingPunct="0">
              <a:lnSpc>
                <a:spcPts val="1675"/>
              </a:lnSpc>
            </a:pPr>
            <a:r>
              <a:rPr lang="es-ES_tradnl" sz="1800" dirty="0">
                <a:solidFill>
                  <a:schemeClr val="bg1"/>
                </a:solidFill>
                <a:latin typeface="Arial Black" pitchFamily="34" charset="0"/>
              </a:rPr>
              <a:t>  Cérvix</a:t>
            </a:r>
          </a:p>
        </p:txBody>
      </p:sp>
      <p:sp>
        <p:nvSpPr>
          <p:cNvPr id="43016" name="TextBox 13"/>
          <p:cNvSpPr txBox="1">
            <a:spLocks noChangeArrowheads="1"/>
          </p:cNvSpPr>
          <p:nvPr/>
        </p:nvSpPr>
        <p:spPr bwMode="auto">
          <a:xfrm>
            <a:off x="860425" y="2322513"/>
            <a:ext cx="1374775" cy="317500"/>
          </a:xfrm>
          <a:prstGeom prst="rect">
            <a:avLst/>
          </a:prstGeom>
          <a:noFill/>
          <a:ln w="9525">
            <a:noFill/>
            <a:miter lim="800000"/>
            <a:headEnd/>
            <a:tailEnd/>
          </a:ln>
        </p:spPr>
        <p:txBody>
          <a:bodyPr>
            <a:spAutoFit/>
          </a:bodyPr>
          <a:lstStyle/>
          <a:p>
            <a:pPr algn="ctr" eaLnBrk="0" hangingPunct="0">
              <a:lnSpc>
                <a:spcPts val="1675"/>
              </a:lnSpc>
            </a:pPr>
            <a:r>
              <a:rPr lang="es-ES_tradnl" sz="1800" b="1" dirty="0">
                <a:solidFill>
                  <a:schemeClr val="bg1"/>
                </a:solidFill>
                <a:latin typeface="Arial Black" pitchFamily="34" charset="0"/>
              </a:rPr>
              <a:t>  Útero</a:t>
            </a:r>
          </a:p>
        </p:txBody>
      </p:sp>
      <p:sp>
        <p:nvSpPr>
          <p:cNvPr id="15" name="TextBox 14"/>
          <p:cNvSpPr txBox="1"/>
          <p:nvPr/>
        </p:nvSpPr>
        <p:spPr>
          <a:xfrm>
            <a:off x="5038725" y="1581150"/>
            <a:ext cx="2543175" cy="534988"/>
          </a:xfrm>
          <a:prstGeom prst="rect">
            <a:avLst/>
          </a:prstGeom>
          <a:noFill/>
        </p:spPr>
        <p:txBody>
          <a:bodyPr>
            <a:spAutoFit/>
          </a:bodyPr>
          <a:lstStyle/>
          <a:p>
            <a:pPr algn="ctr" eaLnBrk="0" hangingPunct="0">
              <a:lnSpc>
                <a:spcPts val="1680"/>
              </a:lnSpc>
              <a:defRPr/>
            </a:pPr>
            <a:r>
              <a:rPr lang="es-ES_tradnl" sz="1400" b="1" dirty="0">
                <a:solidFill>
                  <a:schemeClr val="tx2">
                    <a:lumMod val="25000"/>
                  </a:schemeClr>
                </a:solidFill>
                <a:latin typeface="Arial Black" pitchFamily="34" charset="0"/>
              </a:rPr>
              <a:t>  </a:t>
            </a:r>
            <a:r>
              <a:rPr lang="es-ES_tradnl" sz="1800" b="1" dirty="0">
                <a:solidFill>
                  <a:schemeClr val="bg1"/>
                </a:solidFill>
                <a:latin typeface="Arial Black" pitchFamily="34" charset="0"/>
              </a:rPr>
              <a:t>Trompas del Falopio</a:t>
            </a:r>
          </a:p>
        </p:txBody>
      </p:sp>
      <p:sp>
        <p:nvSpPr>
          <p:cNvPr id="16" name="TextBox 15"/>
          <p:cNvSpPr txBox="1"/>
          <p:nvPr/>
        </p:nvSpPr>
        <p:spPr>
          <a:xfrm>
            <a:off x="4183063" y="2055813"/>
            <a:ext cx="3282950" cy="338137"/>
          </a:xfrm>
          <a:prstGeom prst="rect">
            <a:avLst/>
          </a:prstGeom>
          <a:noFill/>
        </p:spPr>
        <p:txBody>
          <a:bodyPr>
            <a:spAutoFit/>
          </a:bodyPr>
          <a:lstStyle/>
          <a:p>
            <a:pPr algn="ctr" eaLnBrk="0" hangingPunct="0">
              <a:lnSpc>
                <a:spcPts val="1680"/>
              </a:lnSpc>
              <a:defRPr/>
            </a:pPr>
            <a:r>
              <a:rPr lang="es-ES_tradnl" sz="1400" b="1" dirty="0">
                <a:solidFill>
                  <a:schemeClr val="tx2">
                    <a:lumMod val="25000"/>
                  </a:schemeClr>
                </a:solidFill>
                <a:latin typeface="Arial Black" pitchFamily="34" charset="0"/>
              </a:rPr>
              <a:t>  </a:t>
            </a:r>
            <a:r>
              <a:rPr lang="es-ES_tradnl" sz="2400" b="1" dirty="0">
                <a:solidFill>
                  <a:srgbClr val="CC6600"/>
                </a:solidFill>
                <a:latin typeface="Arial Black" pitchFamily="34" charset="0"/>
              </a:rPr>
              <a:t>Concepción</a:t>
            </a:r>
          </a:p>
        </p:txBody>
      </p:sp>
      <p:sp>
        <p:nvSpPr>
          <p:cNvPr id="43019" name="TextBox 17"/>
          <p:cNvSpPr txBox="1">
            <a:spLocks noChangeArrowheads="1"/>
          </p:cNvSpPr>
          <p:nvPr/>
        </p:nvSpPr>
        <p:spPr bwMode="auto">
          <a:xfrm>
            <a:off x="3524250" y="2903538"/>
            <a:ext cx="1660525" cy="528637"/>
          </a:xfrm>
          <a:prstGeom prst="rect">
            <a:avLst/>
          </a:prstGeom>
          <a:noFill/>
          <a:ln w="9525">
            <a:noFill/>
            <a:miter lim="800000"/>
            <a:headEnd/>
            <a:tailEnd/>
          </a:ln>
        </p:spPr>
        <p:txBody>
          <a:bodyPr>
            <a:spAutoFit/>
          </a:bodyPr>
          <a:lstStyle/>
          <a:p>
            <a:pPr algn="ctr" eaLnBrk="0" hangingPunct="0">
              <a:lnSpc>
                <a:spcPts val="1675"/>
              </a:lnSpc>
            </a:pPr>
            <a:r>
              <a:rPr lang="es-ES_tradnl" sz="1800" b="1" dirty="0">
                <a:solidFill>
                  <a:schemeClr val="bg1"/>
                </a:solidFill>
                <a:latin typeface="Arial Black" pitchFamily="34" charset="0"/>
              </a:rPr>
              <a:t>  Criptas Cervicales</a:t>
            </a:r>
          </a:p>
        </p:txBody>
      </p:sp>
    </p:spTree>
  </p:cSld>
  <p:clrMapOvr>
    <a:masterClrMapping/>
  </p:clrMapOvr>
  <p:transition spd="slow" advClick="0" advTm="6000">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3"/>
          <a:srcRect/>
          <a:stretch>
            <a:fillRect/>
          </a:stretch>
        </p:blipFill>
        <p:spPr bwMode="auto">
          <a:xfrm>
            <a:off x="609600" y="903288"/>
            <a:ext cx="8070850" cy="5703887"/>
          </a:xfrm>
          <a:prstGeom prst="rect">
            <a:avLst/>
          </a:prstGeom>
          <a:noFill/>
          <a:ln w="9525">
            <a:noFill/>
            <a:miter lim="800000"/>
            <a:headEnd/>
            <a:tailEnd/>
          </a:ln>
        </p:spPr>
      </p:pic>
      <p:sp>
        <p:nvSpPr>
          <p:cNvPr id="61444" name="Rectangle 4"/>
          <p:cNvSpPr>
            <a:spLocks noRot="1" noChangeArrowheads="1"/>
          </p:cNvSpPr>
          <p:nvPr/>
        </p:nvSpPr>
        <p:spPr bwMode="auto">
          <a:xfrm>
            <a:off x="457200" y="-90488"/>
            <a:ext cx="8229600" cy="1143001"/>
          </a:xfrm>
          <a:prstGeom prst="rect">
            <a:avLst/>
          </a:prstGeom>
          <a:noFill/>
          <a:ln w="9525">
            <a:noFill/>
            <a:miter lim="800000"/>
            <a:headEnd/>
            <a:tailEnd/>
          </a:ln>
          <a:effectLst/>
        </p:spPr>
        <p:txBody>
          <a:bodyPr anchor="ctr"/>
          <a:lstStyle/>
          <a:p>
            <a:pPr algn="ctr">
              <a:defRPr/>
            </a:pPr>
            <a:r>
              <a:rPr lang="es-ES_tradnl" sz="4400" b="1" dirty="0">
                <a:solidFill>
                  <a:schemeClr val="hlink"/>
                </a:solidFill>
                <a:effectLst>
                  <a:outerShdw blurRad="50800" dist="38100" dir="2700000" algn="tl" rotWithShape="0">
                    <a:prstClr val="black">
                      <a:alpha val="40000"/>
                    </a:prstClr>
                  </a:outerShdw>
                </a:effectLst>
                <a:latin typeface="Garamond" pitchFamily="18" charset="0"/>
              </a:rPr>
              <a:t>Comienzo</a:t>
            </a:r>
            <a:r>
              <a:rPr lang="en-US" sz="4400" b="1" dirty="0">
                <a:solidFill>
                  <a:schemeClr val="hlink"/>
                </a:solidFill>
                <a:effectLst>
                  <a:outerShdw blurRad="50800" dist="38100" dir="2700000" algn="tl" rotWithShape="0">
                    <a:prstClr val="black">
                      <a:alpha val="40000"/>
                    </a:prstClr>
                  </a:outerShdw>
                </a:effectLst>
                <a:latin typeface="Garamond" pitchFamily="18" charset="0"/>
              </a:rPr>
              <a:t> de la </a:t>
            </a:r>
            <a:r>
              <a:rPr lang="es-ES_tradnl" sz="4400" b="1" dirty="0">
                <a:solidFill>
                  <a:schemeClr val="hlink"/>
                </a:solidFill>
                <a:effectLst>
                  <a:outerShdw blurRad="50800" dist="38100" dir="2700000" algn="tl" rotWithShape="0">
                    <a:prstClr val="black">
                      <a:alpha val="40000"/>
                    </a:prstClr>
                  </a:outerShdw>
                </a:effectLst>
                <a:latin typeface="Garamond" pitchFamily="18" charset="0"/>
              </a:rPr>
              <a:t>Implantación</a:t>
            </a:r>
          </a:p>
        </p:txBody>
      </p:sp>
      <p:sp>
        <p:nvSpPr>
          <p:cNvPr id="49" name="TextBox 48"/>
          <p:cNvSpPr txBox="1"/>
          <p:nvPr/>
        </p:nvSpPr>
        <p:spPr>
          <a:xfrm>
            <a:off x="762000" y="4724400"/>
            <a:ext cx="3200400" cy="746125"/>
          </a:xfrm>
          <a:prstGeom prst="rect">
            <a:avLst/>
          </a:prstGeom>
          <a:noFill/>
        </p:spPr>
        <p:txBody>
          <a:bodyPr>
            <a:spAutoFit/>
          </a:bodyPr>
          <a:lstStyle/>
          <a:p>
            <a:pPr algn="ctr" eaLnBrk="0" hangingPunct="0">
              <a:lnSpc>
                <a:spcPts val="1680"/>
              </a:lnSpc>
              <a:defRPr/>
            </a:pPr>
            <a:r>
              <a:rPr lang="en-US" sz="1200" b="1" dirty="0">
                <a:solidFill>
                  <a:schemeClr val="tx2">
                    <a:lumMod val="25000"/>
                  </a:schemeClr>
                </a:solidFill>
                <a:latin typeface="Arial Black" pitchFamily="34" charset="0"/>
              </a:rPr>
              <a:t>  </a:t>
            </a:r>
            <a:r>
              <a:rPr lang="es-ES_tradnl" sz="1400" b="1" dirty="0">
                <a:solidFill>
                  <a:schemeClr val="tx2">
                    <a:lumMod val="25000"/>
                  </a:schemeClr>
                </a:solidFill>
                <a:latin typeface="Arial Black" pitchFamily="34" charset="0"/>
              </a:rPr>
              <a:t>Cuerpo  Amarrillo</a:t>
            </a:r>
          </a:p>
          <a:p>
            <a:pPr algn="ctr" eaLnBrk="0" hangingPunct="0">
              <a:lnSpc>
                <a:spcPts val="1680"/>
              </a:lnSpc>
              <a:defRPr/>
            </a:pPr>
            <a:r>
              <a:rPr lang="es-ES_tradnl" sz="1400" b="1" dirty="0">
                <a:solidFill>
                  <a:schemeClr val="tx2">
                    <a:lumMod val="25000"/>
                  </a:schemeClr>
                </a:solidFill>
                <a:latin typeface="Arial Black" pitchFamily="34" charset="0"/>
              </a:rPr>
              <a:t>(activo hasta el tercer mes  del embarazo)</a:t>
            </a:r>
            <a:endParaRPr lang="es-ES_tradnl" b="1" dirty="0">
              <a:solidFill>
                <a:schemeClr val="tx2">
                  <a:lumMod val="25000"/>
                </a:schemeClr>
              </a:solidFill>
              <a:latin typeface="Arial Black" pitchFamily="34" charset="0"/>
            </a:endParaRPr>
          </a:p>
        </p:txBody>
      </p:sp>
      <p:sp>
        <p:nvSpPr>
          <p:cNvPr id="50" name="TextBox 49"/>
          <p:cNvSpPr txBox="1"/>
          <p:nvPr/>
        </p:nvSpPr>
        <p:spPr>
          <a:xfrm>
            <a:off x="4537075" y="6092825"/>
            <a:ext cx="2257425" cy="307975"/>
          </a:xfrm>
          <a:prstGeom prst="rect">
            <a:avLst/>
          </a:prstGeom>
          <a:noFill/>
        </p:spPr>
        <p:txBody>
          <a:bodyPr>
            <a:spAutoFit/>
          </a:bodyPr>
          <a:lstStyle/>
          <a:p>
            <a:pPr algn="ctr" eaLnBrk="0" hangingPunct="0">
              <a:lnSpc>
                <a:spcPts val="1680"/>
              </a:lnSpc>
              <a:defRPr/>
            </a:pPr>
            <a:r>
              <a:rPr lang="en-US" sz="1200" b="1" dirty="0">
                <a:solidFill>
                  <a:schemeClr val="tx2">
                    <a:lumMod val="25000"/>
                  </a:schemeClr>
                </a:solidFill>
                <a:latin typeface="Arial Black" pitchFamily="34" charset="0"/>
              </a:rPr>
              <a:t>  </a:t>
            </a:r>
            <a:r>
              <a:rPr lang="es-ES_tradnl" sz="1400" b="1" dirty="0">
                <a:solidFill>
                  <a:schemeClr val="tx2">
                    <a:lumMod val="25000"/>
                  </a:schemeClr>
                </a:solidFill>
                <a:latin typeface="Arial Black" pitchFamily="34" charset="0"/>
              </a:rPr>
              <a:t>Tapón del moco</a:t>
            </a:r>
            <a:endParaRPr lang="es-ES_tradnl" b="1" dirty="0">
              <a:solidFill>
                <a:schemeClr val="tx2">
                  <a:lumMod val="25000"/>
                </a:schemeClr>
              </a:solidFill>
              <a:latin typeface="Arial Black" pitchFamily="34" charset="0"/>
            </a:endParaRPr>
          </a:p>
        </p:txBody>
      </p:sp>
      <p:cxnSp>
        <p:nvCxnSpPr>
          <p:cNvPr id="44038" name="Straight Arrow Connector 50"/>
          <p:cNvCxnSpPr>
            <a:cxnSpLocks noChangeShapeType="1"/>
          </p:cNvCxnSpPr>
          <p:nvPr/>
        </p:nvCxnSpPr>
        <p:spPr bwMode="auto">
          <a:xfrm rot="16200000" flipV="1">
            <a:off x="3433763" y="3803650"/>
            <a:ext cx="533400" cy="381000"/>
          </a:xfrm>
          <a:prstGeom prst="straightConnector1">
            <a:avLst/>
          </a:prstGeom>
          <a:noFill/>
          <a:ln w="31750" algn="ctr">
            <a:solidFill>
              <a:schemeClr val="bg1"/>
            </a:solidFill>
            <a:round/>
            <a:headEnd type="triangle" w="med" len="med"/>
            <a:tailEnd type="arrow" w="med" len="med"/>
          </a:ln>
        </p:spPr>
      </p:cxnSp>
      <p:cxnSp>
        <p:nvCxnSpPr>
          <p:cNvPr id="44039" name="Straight Arrow Connector 51"/>
          <p:cNvCxnSpPr>
            <a:cxnSpLocks noChangeShapeType="1"/>
          </p:cNvCxnSpPr>
          <p:nvPr/>
        </p:nvCxnSpPr>
        <p:spPr bwMode="auto">
          <a:xfrm rot="10800000" flipV="1">
            <a:off x="2227263" y="949325"/>
            <a:ext cx="573087" cy="268288"/>
          </a:xfrm>
          <a:prstGeom prst="straightConnector1">
            <a:avLst/>
          </a:prstGeom>
          <a:noFill/>
          <a:ln w="31750" algn="ctr">
            <a:solidFill>
              <a:schemeClr val="bg1"/>
            </a:solidFill>
            <a:round/>
            <a:headEnd type="triangle" w="med" len="med"/>
            <a:tailEnd type="arrow" w="med" len="med"/>
          </a:ln>
        </p:spPr>
      </p:cxnSp>
      <p:cxnSp>
        <p:nvCxnSpPr>
          <p:cNvPr id="44040" name="Straight Arrow Connector 53"/>
          <p:cNvCxnSpPr>
            <a:cxnSpLocks noChangeShapeType="1"/>
          </p:cNvCxnSpPr>
          <p:nvPr/>
        </p:nvCxnSpPr>
        <p:spPr bwMode="auto">
          <a:xfrm>
            <a:off x="1446213" y="2778125"/>
            <a:ext cx="3808412" cy="647700"/>
          </a:xfrm>
          <a:prstGeom prst="straightConnector1">
            <a:avLst/>
          </a:prstGeom>
          <a:noFill/>
          <a:ln w="31750" algn="ctr">
            <a:solidFill>
              <a:schemeClr val="bg1"/>
            </a:solidFill>
            <a:round/>
            <a:headEnd type="triangle" w="med" len="med"/>
            <a:tailEnd type="arrow" w="med" len="med"/>
          </a:ln>
        </p:spPr>
      </p:cxnSp>
      <p:cxnSp>
        <p:nvCxnSpPr>
          <p:cNvPr id="44041" name="Straight Arrow Connector 56"/>
          <p:cNvCxnSpPr>
            <a:cxnSpLocks noChangeShapeType="1"/>
          </p:cNvCxnSpPr>
          <p:nvPr/>
        </p:nvCxnSpPr>
        <p:spPr bwMode="auto">
          <a:xfrm rot="5400000" flipH="1" flipV="1">
            <a:off x="5478462" y="5670551"/>
            <a:ext cx="715963" cy="4762"/>
          </a:xfrm>
          <a:prstGeom prst="straightConnector1">
            <a:avLst/>
          </a:prstGeom>
          <a:noFill/>
          <a:ln w="31750" algn="ctr">
            <a:solidFill>
              <a:schemeClr val="bg1"/>
            </a:solidFill>
            <a:round/>
            <a:headEnd type="triangle" w="med" len="med"/>
            <a:tailEnd type="arrow" w="med" len="med"/>
          </a:ln>
        </p:spPr>
      </p:cxnSp>
      <p:cxnSp>
        <p:nvCxnSpPr>
          <p:cNvPr id="44042" name="Straight Arrow Connector 57"/>
          <p:cNvCxnSpPr>
            <a:cxnSpLocks noChangeShapeType="1"/>
          </p:cNvCxnSpPr>
          <p:nvPr/>
        </p:nvCxnSpPr>
        <p:spPr bwMode="auto">
          <a:xfrm rot="10800000">
            <a:off x="6116638" y="5187950"/>
            <a:ext cx="990600" cy="436563"/>
          </a:xfrm>
          <a:prstGeom prst="straightConnector1">
            <a:avLst/>
          </a:prstGeom>
          <a:noFill/>
          <a:ln w="31750" algn="ctr">
            <a:solidFill>
              <a:schemeClr val="bg1"/>
            </a:solidFill>
            <a:round/>
            <a:headEnd type="triangle" w="med" len="med"/>
            <a:tailEnd type="arrow" w="med" len="med"/>
          </a:ln>
        </p:spPr>
      </p:cxnSp>
      <p:sp>
        <p:nvSpPr>
          <p:cNvPr id="61" name="TextBox 60"/>
          <p:cNvSpPr txBox="1"/>
          <p:nvPr/>
        </p:nvSpPr>
        <p:spPr>
          <a:xfrm>
            <a:off x="7027863" y="5503863"/>
            <a:ext cx="981075" cy="528637"/>
          </a:xfrm>
          <a:prstGeom prst="rect">
            <a:avLst/>
          </a:prstGeom>
          <a:noFill/>
        </p:spPr>
        <p:txBody>
          <a:bodyPr>
            <a:spAutoFit/>
          </a:bodyPr>
          <a:lstStyle/>
          <a:p>
            <a:pPr algn="ctr" eaLnBrk="0" hangingPunct="0">
              <a:lnSpc>
                <a:spcPts val="1680"/>
              </a:lnSpc>
              <a:defRPr/>
            </a:pPr>
            <a:r>
              <a:rPr lang="en-US" sz="1200" b="1" dirty="0">
                <a:solidFill>
                  <a:schemeClr val="tx2">
                    <a:lumMod val="25000"/>
                  </a:schemeClr>
                </a:solidFill>
                <a:latin typeface="Arial Black" pitchFamily="34" charset="0"/>
              </a:rPr>
              <a:t>  </a:t>
            </a:r>
            <a:r>
              <a:rPr lang="es-ES_tradnl" sz="1400" b="1" dirty="0">
                <a:solidFill>
                  <a:schemeClr val="tx2">
                    <a:lumMod val="25000"/>
                  </a:schemeClr>
                </a:solidFill>
                <a:latin typeface="Arial Black" pitchFamily="34" charset="0"/>
              </a:rPr>
              <a:t>Cérvix cerrado</a:t>
            </a:r>
            <a:endParaRPr lang="es-ES_tradnl" b="1" dirty="0">
              <a:solidFill>
                <a:schemeClr val="tx2">
                  <a:lumMod val="25000"/>
                </a:schemeClr>
              </a:solidFill>
              <a:latin typeface="Arial Black" pitchFamily="34" charset="0"/>
            </a:endParaRPr>
          </a:p>
        </p:txBody>
      </p:sp>
      <p:sp>
        <p:nvSpPr>
          <p:cNvPr id="62" name="TextBox 61"/>
          <p:cNvSpPr txBox="1"/>
          <p:nvPr/>
        </p:nvSpPr>
        <p:spPr>
          <a:xfrm>
            <a:off x="6888163" y="4033838"/>
            <a:ext cx="1376362" cy="528637"/>
          </a:xfrm>
          <a:prstGeom prst="rect">
            <a:avLst/>
          </a:prstGeom>
          <a:noFill/>
        </p:spPr>
        <p:txBody>
          <a:bodyPr>
            <a:spAutoFit/>
          </a:bodyPr>
          <a:lstStyle/>
          <a:p>
            <a:pPr algn="ctr" eaLnBrk="0" hangingPunct="0">
              <a:lnSpc>
                <a:spcPts val="1680"/>
              </a:lnSpc>
              <a:defRPr/>
            </a:pPr>
            <a:r>
              <a:rPr lang="es-ES_tradnl" sz="1200" b="1" dirty="0">
                <a:solidFill>
                  <a:schemeClr val="tx2">
                    <a:lumMod val="25000"/>
                  </a:schemeClr>
                </a:solidFill>
                <a:latin typeface="Arial Black" pitchFamily="34" charset="0"/>
              </a:rPr>
              <a:t>  </a:t>
            </a:r>
            <a:r>
              <a:rPr lang="es-ES_tradnl" sz="1400" b="1" dirty="0">
                <a:solidFill>
                  <a:schemeClr val="tx2">
                    <a:lumMod val="25000"/>
                  </a:schemeClr>
                </a:solidFill>
                <a:latin typeface="Arial Black" pitchFamily="34" charset="0"/>
              </a:rPr>
              <a:t>Forro </a:t>
            </a:r>
          </a:p>
          <a:p>
            <a:pPr algn="ctr" eaLnBrk="0" hangingPunct="0">
              <a:lnSpc>
                <a:spcPts val="1680"/>
              </a:lnSpc>
              <a:defRPr/>
            </a:pPr>
            <a:r>
              <a:rPr lang="es-ES_tradnl" sz="1400" b="1" dirty="0">
                <a:solidFill>
                  <a:schemeClr val="tx2">
                    <a:lumMod val="25000"/>
                  </a:schemeClr>
                </a:solidFill>
                <a:latin typeface="Arial Black" pitchFamily="34" charset="0"/>
              </a:rPr>
              <a:t>Esponjoso</a:t>
            </a:r>
          </a:p>
        </p:txBody>
      </p:sp>
      <p:cxnSp>
        <p:nvCxnSpPr>
          <p:cNvPr id="44045" name="Straight Arrow Connector 62"/>
          <p:cNvCxnSpPr>
            <a:cxnSpLocks noChangeShapeType="1"/>
          </p:cNvCxnSpPr>
          <p:nvPr/>
        </p:nvCxnSpPr>
        <p:spPr bwMode="auto">
          <a:xfrm rot="16200000" flipV="1">
            <a:off x="6099969" y="3124994"/>
            <a:ext cx="1117600" cy="1081088"/>
          </a:xfrm>
          <a:prstGeom prst="straightConnector1">
            <a:avLst/>
          </a:prstGeom>
          <a:noFill/>
          <a:ln w="31750" algn="ctr">
            <a:solidFill>
              <a:schemeClr val="bg1"/>
            </a:solidFill>
            <a:round/>
            <a:headEnd type="triangle" w="med" len="med"/>
            <a:tailEnd type="arrow" w="med" len="med"/>
          </a:ln>
        </p:spPr>
      </p:cxnSp>
      <p:sp>
        <p:nvSpPr>
          <p:cNvPr id="65" name="TextBox 64"/>
          <p:cNvSpPr txBox="1"/>
          <p:nvPr/>
        </p:nvSpPr>
        <p:spPr>
          <a:xfrm>
            <a:off x="3360738" y="4256088"/>
            <a:ext cx="1374775" cy="303212"/>
          </a:xfrm>
          <a:prstGeom prst="rect">
            <a:avLst/>
          </a:prstGeom>
          <a:noFill/>
        </p:spPr>
        <p:txBody>
          <a:bodyPr>
            <a:spAutoFit/>
          </a:bodyPr>
          <a:lstStyle/>
          <a:p>
            <a:pPr algn="ctr" eaLnBrk="0" hangingPunct="0">
              <a:lnSpc>
                <a:spcPts val="1680"/>
              </a:lnSpc>
              <a:defRPr/>
            </a:pPr>
            <a:r>
              <a:rPr lang="es-ES_tradnl" sz="1400" b="1" dirty="0">
                <a:solidFill>
                  <a:schemeClr val="tx2">
                    <a:lumMod val="25000"/>
                  </a:schemeClr>
                </a:solidFill>
                <a:latin typeface="Arial Black" pitchFamily="34" charset="0"/>
              </a:rPr>
              <a:t>  Ovario</a:t>
            </a:r>
          </a:p>
        </p:txBody>
      </p:sp>
      <p:sp>
        <p:nvSpPr>
          <p:cNvPr id="66" name="TextBox 65"/>
          <p:cNvSpPr txBox="1"/>
          <p:nvPr/>
        </p:nvSpPr>
        <p:spPr>
          <a:xfrm rot="649873">
            <a:off x="1300163" y="2565400"/>
            <a:ext cx="1374775" cy="311150"/>
          </a:xfrm>
          <a:prstGeom prst="rect">
            <a:avLst/>
          </a:prstGeom>
          <a:noFill/>
        </p:spPr>
        <p:txBody>
          <a:bodyPr>
            <a:spAutoFit/>
          </a:bodyPr>
          <a:lstStyle/>
          <a:p>
            <a:pPr algn="ctr" eaLnBrk="0" hangingPunct="0">
              <a:lnSpc>
                <a:spcPts val="1680"/>
              </a:lnSpc>
              <a:defRPr/>
            </a:pPr>
            <a:r>
              <a:rPr lang="es-ES_tradnl" sz="1200" b="1" dirty="0">
                <a:solidFill>
                  <a:schemeClr val="tx2">
                    <a:lumMod val="25000"/>
                  </a:schemeClr>
                </a:solidFill>
                <a:latin typeface="Arial Black" pitchFamily="34" charset="0"/>
              </a:rPr>
              <a:t>  </a:t>
            </a:r>
            <a:r>
              <a:rPr lang="es-ES_tradnl" sz="1400" b="1" dirty="0">
                <a:solidFill>
                  <a:schemeClr val="tx2">
                    <a:lumMod val="25000"/>
                  </a:schemeClr>
                </a:solidFill>
                <a:latin typeface="Arial Black" pitchFamily="34" charset="0"/>
              </a:rPr>
              <a:t>12 días</a:t>
            </a:r>
          </a:p>
        </p:txBody>
      </p:sp>
      <p:sp>
        <p:nvSpPr>
          <p:cNvPr id="67" name="TextBox 66"/>
          <p:cNvSpPr txBox="1"/>
          <p:nvPr/>
        </p:nvSpPr>
        <p:spPr>
          <a:xfrm>
            <a:off x="2109788" y="725488"/>
            <a:ext cx="2867025" cy="309562"/>
          </a:xfrm>
          <a:prstGeom prst="rect">
            <a:avLst/>
          </a:prstGeom>
          <a:noFill/>
        </p:spPr>
        <p:txBody>
          <a:bodyPr>
            <a:spAutoFit/>
          </a:bodyPr>
          <a:lstStyle/>
          <a:p>
            <a:pPr algn="ctr" eaLnBrk="0" hangingPunct="0">
              <a:lnSpc>
                <a:spcPts val="1680"/>
              </a:lnSpc>
              <a:defRPr/>
            </a:pPr>
            <a:r>
              <a:rPr lang="es-ES_tradnl" sz="1600" b="1" dirty="0">
                <a:solidFill>
                  <a:schemeClr val="tx2">
                    <a:lumMod val="25000"/>
                  </a:schemeClr>
                </a:solidFill>
                <a:latin typeface="Arial Black" pitchFamily="34" charset="0"/>
              </a:rPr>
              <a:t>  Trompas de Falopio</a:t>
            </a:r>
          </a:p>
        </p:txBody>
      </p:sp>
      <p:sp>
        <p:nvSpPr>
          <p:cNvPr id="68" name="TextBox 67"/>
          <p:cNvSpPr txBox="1"/>
          <p:nvPr/>
        </p:nvSpPr>
        <p:spPr>
          <a:xfrm>
            <a:off x="6389688" y="2843213"/>
            <a:ext cx="2500312" cy="965200"/>
          </a:xfrm>
          <a:prstGeom prst="rect">
            <a:avLst/>
          </a:prstGeom>
          <a:noFill/>
        </p:spPr>
        <p:txBody>
          <a:bodyPr>
            <a:spAutoFit/>
          </a:bodyPr>
          <a:lstStyle/>
          <a:p>
            <a:pPr algn="ctr" eaLnBrk="0" hangingPunct="0">
              <a:lnSpc>
                <a:spcPts val="1680"/>
              </a:lnSpc>
              <a:defRPr/>
            </a:pPr>
            <a:r>
              <a:rPr lang="es-ES_tradnl" sz="2400" b="1" dirty="0">
                <a:solidFill>
                  <a:schemeClr val="tx2">
                    <a:lumMod val="25000"/>
                  </a:schemeClr>
                </a:solidFill>
                <a:latin typeface="Arial Black" pitchFamily="34" charset="0"/>
              </a:rPr>
              <a:t>  Implantación</a:t>
            </a:r>
          </a:p>
          <a:p>
            <a:pPr algn="ctr" eaLnBrk="0" hangingPunct="0">
              <a:lnSpc>
                <a:spcPts val="1680"/>
              </a:lnSpc>
              <a:defRPr/>
            </a:pPr>
            <a:endParaRPr lang="es-ES_tradnl" sz="2400" b="1" dirty="0">
              <a:solidFill>
                <a:schemeClr val="tx2">
                  <a:lumMod val="25000"/>
                </a:schemeClr>
              </a:solidFill>
              <a:latin typeface="Arial Black" pitchFamily="34" charset="0"/>
            </a:endParaRPr>
          </a:p>
          <a:p>
            <a:pPr algn="ctr" eaLnBrk="0" hangingPunct="0">
              <a:lnSpc>
                <a:spcPts val="1680"/>
              </a:lnSpc>
              <a:defRPr/>
            </a:pPr>
            <a:r>
              <a:rPr lang="es-ES_tradnl" sz="2400" b="1" dirty="0">
                <a:solidFill>
                  <a:schemeClr val="tx2">
                    <a:lumMod val="25000"/>
                  </a:schemeClr>
                </a:solidFill>
                <a:latin typeface="Arial Black" pitchFamily="34" charset="0"/>
              </a:rPr>
              <a:t> Completa</a:t>
            </a:r>
          </a:p>
        </p:txBody>
      </p:sp>
      <p:sp>
        <p:nvSpPr>
          <p:cNvPr id="69" name="TextBox 68"/>
          <p:cNvSpPr txBox="1"/>
          <p:nvPr/>
        </p:nvSpPr>
        <p:spPr>
          <a:xfrm>
            <a:off x="5110163" y="1468438"/>
            <a:ext cx="1374775" cy="350837"/>
          </a:xfrm>
          <a:prstGeom prst="rect">
            <a:avLst/>
          </a:prstGeom>
          <a:noFill/>
        </p:spPr>
        <p:txBody>
          <a:bodyPr>
            <a:spAutoFit/>
          </a:bodyPr>
          <a:lstStyle/>
          <a:p>
            <a:pPr algn="ctr" eaLnBrk="0" hangingPunct="0">
              <a:lnSpc>
                <a:spcPts val="1680"/>
              </a:lnSpc>
              <a:defRPr/>
            </a:pPr>
            <a:r>
              <a:rPr lang="es-ES_tradnl" sz="2800" b="1" dirty="0">
                <a:solidFill>
                  <a:schemeClr val="tx2">
                    <a:lumMod val="25000"/>
                  </a:schemeClr>
                </a:solidFill>
                <a:latin typeface="Arial Black" pitchFamily="34" charset="0"/>
              </a:rPr>
              <a:t>Útero</a:t>
            </a:r>
          </a:p>
        </p:txBody>
      </p:sp>
    </p:spTree>
  </p:cSld>
  <p:clrMapOvr>
    <a:masterClrMapping/>
  </p:clrMapOvr>
  <p:transition spd="slow" advClick="0" advTm="6000">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lovematters.com/images/site/Baby6WeekEmbryocrop.jpg"/>
          <p:cNvPicPr>
            <a:picLocks noChangeAspect="1" noChangeArrowheads="1"/>
          </p:cNvPicPr>
          <p:nvPr/>
        </p:nvPicPr>
        <p:blipFill>
          <a:blip r:embed="rId3" cstate="print"/>
          <a:stretch>
            <a:fillRect/>
          </a:stretch>
        </p:blipFill>
        <p:spPr bwMode="auto">
          <a:xfrm>
            <a:off x="6236398" y="427256"/>
            <a:ext cx="2568641" cy="3921459"/>
          </a:xfrm>
          <a:prstGeom prst="ellipse">
            <a:avLst/>
          </a:prstGeom>
          <a:ln w="63500" cap="rnd">
            <a:solidFill>
              <a:srgbClr val="333333"/>
            </a:solidFill>
          </a:ln>
          <a:effectLst>
            <a:outerShdw blurRad="381000" dist="292100" dir="5400000" sx="-80000" sy="-18000" rotWithShape="0">
              <a:srgbClr val="000000">
                <a:alpha val="22000"/>
              </a:srgbClr>
            </a:outerShdw>
            <a:reflection blurRad="6350" stA="50000" endA="275" endPos="40000" dist="101600" dir="5400000" sy="-100000" algn="bl" rotWithShape="0"/>
          </a:effectLst>
          <a:scene3d>
            <a:camera prst="orthographicFront"/>
            <a:lightRig rig="contrasting" dir="t">
              <a:rot lat="0" lon="0" rev="3000000"/>
            </a:lightRig>
          </a:scene3d>
          <a:sp3d contourW="7620">
            <a:bevelT w="95250" h="31750"/>
            <a:contourClr>
              <a:srgbClr val="333333"/>
            </a:contourClr>
          </a:sp3d>
        </p:spPr>
      </p:pic>
      <p:pic>
        <p:nvPicPr>
          <p:cNvPr id="6" name="Picture 5" descr="http://www.spacesciencegroup.org/sootw/graphics/fetus.jpg"/>
          <p:cNvPicPr>
            <a:picLocks noChangeAspect="1" noChangeArrowheads="1"/>
          </p:cNvPicPr>
          <p:nvPr/>
        </p:nvPicPr>
        <p:blipFill>
          <a:blip r:embed="rId4" cstate="print"/>
          <a:srcRect/>
          <a:stretch>
            <a:fillRect/>
          </a:stretch>
        </p:blipFill>
        <p:spPr bwMode="auto">
          <a:xfrm>
            <a:off x="5050618" y="3723847"/>
            <a:ext cx="2575560" cy="2575560"/>
          </a:xfrm>
          <a:prstGeom prst="ellipse">
            <a:avLst/>
          </a:prstGeom>
          <a:ln w="63500" cap="rnd">
            <a:solidFill>
              <a:srgbClr val="333333"/>
            </a:solidFill>
          </a:ln>
          <a:effectLst>
            <a:outerShdw blurRad="381000" dir="5400000" sx="-80000" sy="-18000" rotWithShape="0">
              <a:srgbClr val="000000">
                <a:alpha val="30000"/>
              </a:srgbClr>
            </a:outerShdw>
          </a:effectLst>
          <a:scene3d>
            <a:camera prst="orthographicFront"/>
            <a:lightRig rig="contrasting" dir="t">
              <a:rot lat="0" lon="0" rev="3000000"/>
            </a:lightRig>
          </a:scene3d>
          <a:sp3d contourW="7620">
            <a:bevelT w="95250" h="31750"/>
            <a:contourClr>
              <a:srgbClr val="333333"/>
            </a:contourClr>
          </a:sp3d>
        </p:spPr>
      </p:pic>
      <p:sp>
        <p:nvSpPr>
          <p:cNvPr id="10" name="Text Box 9"/>
          <p:cNvSpPr txBox="1">
            <a:spLocks noChangeArrowheads="1"/>
          </p:cNvSpPr>
          <p:nvPr/>
        </p:nvSpPr>
        <p:spPr bwMode="auto">
          <a:xfrm>
            <a:off x="6851949" y="5837888"/>
            <a:ext cx="2367956" cy="646331"/>
          </a:xfrm>
          <a:prstGeom prst="rect">
            <a:avLst/>
          </a:prstGeom>
          <a:noFill/>
          <a:ln w="9525">
            <a:noFill/>
            <a:miter lim="800000"/>
            <a:headEnd/>
            <a:tailEnd/>
          </a:ln>
          <a:effectLst>
            <a:outerShdw blurRad="50800" dist="508000" dir="5400000" sx="38000" sy="38000" algn="ctr" rotWithShape="0">
              <a:srgbClr val="000000">
                <a:alpha val="43137"/>
              </a:srgbClr>
            </a:outerShdw>
          </a:effectLst>
        </p:spPr>
        <p:txBody>
          <a:bodyPr wrap="none">
            <a:spAutoFit/>
          </a:bodyPr>
          <a:lstStyle/>
          <a:p>
            <a:pPr eaLnBrk="0" hangingPunct="0">
              <a:spcBef>
                <a:spcPct val="50000"/>
              </a:spcBef>
              <a:defRPr/>
            </a:pPr>
            <a:r>
              <a:rPr lang="en-US" sz="3600" dirty="0">
                <a:ln w="18415" cmpd="sng">
                  <a:solidFill>
                    <a:srgbClr val="FFFFFF"/>
                  </a:solidFill>
                  <a:prstDash val="solid"/>
                </a:ln>
                <a:solidFill>
                  <a:srgbClr val="FFFFFF"/>
                </a:solidFill>
                <a:effectLst>
                  <a:outerShdw blurRad="444500" dist="508000" dir="1800000" sy="-20000" rotWithShape="0">
                    <a:prstClr val="black">
                      <a:alpha val="80000"/>
                    </a:prstClr>
                  </a:outerShdw>
                </a:effectLst>
                <a:latin typeface="Tahoma" pitchFamily="34" charset="0"/>
              </a:rPr>
              <a:t>5 </a:t>
            </a:r>
            <a:r>
              <a:rPr lang="es-ES_tradnl" sz="3600" dirty="0">
                <a:ln w="18415" cmpd="sng">
                  <a:solidFill>
                    <a:srgbClr val="FFFFFF"/>
                  </a:solidFill>
                  <a:prstDash val="solid"/>
                </a:ln>
                <a:solidFill>
                  <a:srgbClr val="FFFFFF"/>
                </a:solidFill>
                <a:effectLst>
                  <a:outerShdw blurRad="444500" dist="508000" dir="1800000" sy="-20000" rotWithShape="0">
                    <a:prstClr val="black">
                      <a:alpha val="80000"/>
                    </a:prstClr>
                  </a:outerShdw>
                </a:effectLst>
                <a:latin typeface="Tahoma" pitchFamily="34" charset="0"/>
              </a:rPr>
              <a:t>semanas</a:t>
            </a:r>
          </a:p>
        </p:txBody>
      </p:sp>
      <p:sp>
        <p:nvSpPr>
          <p:cNvPr id="11" name="Text Box 8"/>
          <p:cNvSpPr txBox="1">
            <a:spLocks noChangeArrowheads="1"/>
          </p:cNvSpPr>
          <p:nvPr/>
        </p:nvSpPr>
        <p:spPr bwMode="auto">
          <a:xfrm>
            <a:off x="5402181" y="449403"/>
            <a:ext cx="2514600" cy="584775"/>
          </a:xfrm>
          <a:prstGeom prst="rect">
            <a:avLst/>
          </a:prstGeom>
          <a:noFill/>
          <a:ln w="9525">
            <a:noFill/>
            <a:miter lim="800000"/>
            <a:headEnd/>
            <a:tailEnd/>
          </a:ln>
          <a:effectLst/>
        </p:spPr>
        <p:txBody>
          <a:bodyPr>
            <a:spAutoFit/>
          </a:bodyPr>
          <a:lstStyle/>
          <a:p>
            <a:pPr algn="ctr" eaLnBrk="0" hangingPunct="0">
              <a:spcBef>
                <a:spcPct val="50000"/>
              </a:spcBef>
              <a:defRPr/>
            </a:pPr>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ahoma" pitchFamily="34" charset="0"/>
              </a:rPr>
              <a:t>6 </a:t>
            </a:r>
            <a:r>
              <a:rPr lang="es-ES_tradn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ahoma" pitchFamily="34" charset="0"/>
              </a:rPr>
              <a:t>semanas</a:t>
            </a:r>
          </a:p>
        </p:txBody>
      </p:sp>
      <p:grpSp>
        <p:nvGrpSpPr>
          <p:cNvPr id="2" name="Group 25"/>
          <p:cNvGrpSpPr>
            <a:grpSpLocks/>
          </p:cNvGrpSpPr>
          <p:nvPr/>
        </p:nvGrpSpPr>
        <p:grpSpPr bwMode="auto">
          <a:xfrm>
            <a:off x="1636713" y="293688"/>
            <a:ext cx="4208462" cy="3524250"/>
            <a:chOff x="1636351" y="294168"/>
            <a:chExt cx="4208145" cy="3524250"/>
          </a:xfrm>
        </p:grpSpPr>
        <p:pic>
          <p:nvPicPr>
            <p:cNvPr id="5" name="Picture 6" descr="Fetal development - twelve week old fetus"/>
            <p:cNvPicPr>
              <a:picLocks noChangeAspect="1" noChangeArrowheads="1"/>
            </p:cNvPicPr>
            <p:nvPr/>
          </p:nvPicPr>
          <p:blipFill>
            <a:blip r:embed="rId5" cstate="print"/>
            <a:srcRect l="15738"/>
            <a:stretch>
              <a:fillRect/>
            </a:stretch>
          </p:blipFill>
          <p:spPr bwMode="auto">
            <a:xfrm>
              <a:off x="1636351" y="294168"/>
              <a:ext cx="3916680" cy="35242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45067" name="Group 20"/>
            <p:cNvGrpSpPr>
              <a:grpSpLocks/>
            </p:cNvGrpSpPr>
            <p:nvPr/>
          </p:nvGrpSpPr>
          <p:grpSpPr bwMode="auto">
            <a:xfrm>
              <a:off x="1683975" y="678978"/>
              <a:ext cx="4160521" cy="2443125"/>
              <a:chOff x="1099184" y="689610"/>
              <a:chExt cx="4160521" cy="2443125"/>
            </a:xfrm>
          </p:grpSpPr>
          <p:sp>
            <p:nvSpPr>
              <p:cNvPr id="12" name="TextBox 11"/>
              <p:cNvSpPr txBox="1"/>
              <p:nvPr/>
            </p:nvSpPr>
            <p:spPr>
              <a:xfrm>
                <a:off x="1351623" y="689610"/>
                <a:ext cx="765811" cy="301044"/>
              </a:xfrm>
              <a:prstGeom prst="rect">
                <a:avLst/>
              </a:prstGeom>
              <a:noFill/>
            </p:spPr>
            <p:txBody>
              <a:bodyPr>
                <a:spAutoFit/>
              </a:bodyPr>
              <a:lstStyle/>
              <a:p>
                <a:pPr eaLnBrk="0" hangingPunct="0">
                  <a:lnSpc>
                    <a:spcPts val="800"/>
                  </a:lnSpc>
                  <a:defRPr/>
                </a:pPr>
                <a:r>
                  <a:rPr lang="en-US" sz="900" dirty="0">
                    <a:effectLst>
                      <a:glow rad="63500">
                        <a:schemeClr val="accent6">
                          <a:satMod val="175000"/>
                          <a:alpha val="40000"/>
                        </a:schemeClr>
                      </a:glow>
                    </a:effectLst>
                  </a:rPr>
                  <a:t>Chorionic</a:t>
                </a:r>
              </a:p>
              <a:p>
                <a:pPr eaLnBrk="0" hangingPunct="0">
                  <a:lnSpc>
                    <a:spcPts val="800"/>
                  </a:lnSpc>
                  <a:defRPr/>
                </a:pPr>
                <a:r>
                  <a:rPr lang="en-US" sz="900" dirty="0">
                    <a:effectLst>
                      <a:glow rad="63500">
                        <a:schemeClr val="accent6">
                          <a:satMod val="175000"/>
                          <a:alpha val="40000"/>
                        </a:schemeClr>
                      </a:glow>
                    </a:effectLst>
                  </a:rPr>
                  <a:t>sac</a:t>
                </a:r>
              </a:p>
            </p:txBody>
          </p:sp>
          <p:sp>
            <p:nvSpPr>
              <p:cNvPr id="13" name="TextBox 12"/>
              <p:cNvSpPr txBox="1"/>
              <p:nvPr/>
            </p:nvSpPr>
            <p:spPr>
              <a:xfrm>
                <a:off x="1099184" y="1040130"/>
                <a:ext cx="765811" cy="301044"/>
              </a:xfrm>
              <a:prstGeom prst="rect">
                <a:avLst/>
              </a:prstGeom>
              <a:noFill/>
            </p:spPr>
            <p:txBody>
              <a:bodyPr>
                <a:spAutoFit/>
              </a:bodyPr>
              <a:lstStyle/>
              <a:p>
                <a:pPr eaLnBrk="0" hangingPunct="0">
                  <a:lnSpc>
                    <a:spcPts val="800"/>
                  </a:lnSpc>
                  <a:defRPr/>
                </a:pPr>
                <a:r>
                  <a:rPr lang="en-US" sz="900" dirty="0">
                    <a:effectLst>
                      <a:glow rad="63500">
                        <a:schemeClr val="accent6">
                          <a:satMod val="175000"/>
                          <a:alpha val="40000"/>
                        </a:schemeClr>
                      </a:glow>
                    </a:effectLst>
                  </a:rPr>
                  <a:t>Amniotic</a:t>
                </a:r>
              </a:p>
              <a:p>
                <a:pPr eaLnBrk="0" hangingPunct="0">
                  <a:lnSpc>
                    <a:spcPts val="800"/>
                  </a:lnSpc>
                  <a:defRPr/>
                </a:pPr>
                <a:r>
                  <a:rPr lang="en-US" sz="900" dirty="0">
                    <a:effectLst>
                      <a:glow rad="63500">
                        <a:schemeClr val="accent6">
                          <a:satMod val="175000"/>
                          <a:alpha val="40000"/>
                        </a:schemeClr>
                      </a:glow>
                    </a:effectLst>
                  </a:rPr>
                  <a:t>sac</a:t>
                </a:r>
              </a:p>
            </p:txBody>
          </p:sp>
          <p:sp>
            <p:nvSpPr>
              <p:cNvPr id="14" name="TextBox 13"/>
              <p:cNvSpPr txBox="1"/>
              <p:nvPr/>
            </p:nvSpPr>
            <p:spPr>
              <a:xfrm>
                <a:off x="1735454" y="2545080"/>
                <a:ext cx="765811" cy="195503"/>
              </a:xfrm>
              <a:prstGeom prst="rect">
                <a:avLst/>
              </a:prstGeom>
              <a:noFill/>
            </p:spPr>
            <p:txBody>
              <a:bodyPr>
                <a:spAutoFit/>
              </a:bodyPr>
              <a:lstStyle/>
              <a:p>
                <a:pPr eaLnBrk="0" hangingPunct="0">
                  <a:lnSpc>
                    <a:spcPts val="800"/>
                  </a:lnSpc>
                  <a:defRPr/>
                </a:pPr>
                <a:r>
                  <a:rPr lang="en-US" sz="900" dirty="0">
                    <a:effectLst>
                      <a:glow rad="63500">
                        <a:schemeClr val="accent6">
                          <a:satMod val="175000"/>
                          <a:alpha val="40000"/>
                        </a:schemeClr>
                      </a:glow>
                    </a:effectLst>
                  </a:rPr>
                  <a:t>Yolk sac</a:t>
                </a:r>
              </a:p>
            </p:txBody>
          </p:sp>
          <p:sp>
            <p:nvSpPr>
              <p:cNvPr id="15" name="TextBox 14"/>
              <p:cNvSpPr txBox="1"/>
              <p:nvPr/>
            </p:nvSpPr>
            <p:spPr>
              <a:xfrm>
                <a:off x="1964054" y="2834640"/>
                <a:ext cx="765811" cy="298095"/>
              </a:xfrm>
              <a:prstGeom prst="rect">
                <a:avLst/>
              </a:prstGeom>
              <a:noFill/>
            </p:spPr>
            <p:txBody>
              <a:bodyPr>
                <a:spAutoFit/>
              </a:bodyPr>
              <a:lstStyle/>
              <a:p>
                <a:pPr eaLnBrk="0" hangingPunct="0">
                  <a:lnSpc>
                    <a:spcPts val="800"/>
                  </a:lnSpc>
                  <a:defRPr/>
                </a:pPr>
                <a:r>
                  <a:rPr lang="en-US" sz="900" dirty="0">
                    <a:effectLst>
                      <a:glow rad="63500">
                        <a:schemeClr val="accent6">
                          <a:satMod val="175000"/>
                          <a:alpha val="40000"/>
                        </a:schemeClr>
                      </a:glow>
                    </a:effectLst>
                  </a:rPr>
                  <a:t>Umbilical</a:t>
                </a:r>
              </a:p>
              <a:p>
                <a:pPr eaLnBrk="0" hangingPunct="0">
                  <a:lnSpc>
                    <a:spcPts val="800"/>
                  </a:lnSpc>
                  <a:defRPr/>
                </a:pPr>
                <a:r>
                  <a:rPr lang="en-US" sz="900" dirty="0">
                    <a:effectLst>
                      <a:glow rad="63500">
                        <a:schemeClr val="accent6">
                          <a:satMod val="175000"/>
                          <a:alpha val="40000"/>
                        </a:schemeClr>
                      </a:glow>
                    </a:effectLst>
                  </a:rPr>
                  <a:t>cord</a:t>
                </a:r>
              </a:p>
            </p:txBody>
          </p:sp>
          <p:sp>
            <p:nvSpPr>
              <p:cNvPr id="16" name="TextBox 15"/>
              <p:cNvSpPr txBox="1"/>
              <p:nvPr/>
            </p:nvSpPr>
            <p:spPr>
              <a:xfrm>
                <a:off x="2741294" y="2167890"/>
                <a:ext cx="765811" cy="195503"/>
              </a:xfrm>
              <a:prstGeom prst="rect">
                <a:avLst/>
              </a:prstGeom>
              <a:noFill/>
            </p:spPr>
            <p:txBody>
              <a:bodyPr>
                <a:spAutoFit/>
              </a:bodyPr>
              <a:lstStyle/>
              <a:p>
                <a:pPr eaLnBrk="0" hangingPunct="0">
                  <a:lnSpc>
                    <a:spcPts val="800"/>
                  </a:lnSpc>
                  <a:defRPr/>
                </a:pPr>
                <a:r>
                  <a:rPr lang="en-US" sz="900" dirty="0">
                    <a:effectLst>
                      <a:glow rad="63500">
                        <a:schemeClr val="accent6">
                          <a:satMod val="175000"/>
                          <a:alpha val="40000"/>
                        </a:schemeClr>
                      </a:glow>
                    </a:effectLst>
                  </a:rPr>
                  <a:t>Eye</a:t>
                </a:r>
              </a:p>
            </p:txBody>
          </p:sp>
          <p:sp>
            <p:nvSpPr>
              <p:cNvPr id="17" name="TextBox 16"/>
              <p:cNvSpPr txBox="1"/>
              <p:nvPr/>
            </p:nvSpPr>
            <p:spPr>
              <a:xfrm>
                <a:off x="4493894" y="2198370"/>
                <a:ext cx="765811" cy="195503"/>
              </a:xfrm>
              <a:prstGeom prst="rect">
                <a:avLst/>
              </a:prstGeom>
              <a:noFill/>
            </p:spPr>
            <p:txBody>
              <a:bodyPr>
                <a:spAutoFit/>
              </a:bodyPr>
              <a:lstStyle/>
              <a:p>
                <a:pPr eaLnBrk="0" hangingPunct="0">
                  <a:lnSpc>
                    <a:spcPts val="800"/>
                  </a:lnSpc>
                  <a:defRPr/>
                </a:pPr>
                <a:r>
                  <a:rPr lang="en-US" sz="900" dirty="0">
                    <a:effectLst>
                      <a:glow rad="63500">
                        <a:schemeClr val="accent6">
                          <a:satMod val="175000"/>
                          <a:alpha val="40000"/>
                        </a:schemeClr>
                      </a:glow>
                    </a:effectLst>
                  </a:rPr>
                  <a:t>Rib</a:t>
                </a:r>
              </a:p>
            </p:txBody>
          </p:sp>
          <p:sp>
            <p:nvSpPr>
              <p:cNvPr id="18" name="TextBox 17"/>
              <p:cNvSpPr txBox="1"/>
              <p:nvPr/>
            </p:nvSpPr>
            <p:spPr>
              <a:xfrm>
                <a:off x="4387214" y="2644140"/>
                <a:ext cx="765811" cy="195503"/>
              </a:xfrm>
              <a:prstGeom prst="rect">
                <a:avLst/>
              </a:prstGeom>
              <a:noFill/>
            </p:spPr>
            <p:txBody>
              <a:bodyPr>
                <a:spAutoFit/>
              </a:bodyPr>
              <a:lstStyle/>
              <a:p>
                <a:pPr eaLnBrk="0" hangingPunct="0">
                  <a:lnSpc>
                    <a:spcPts val="800"/>
                  </a:lnSpc>
                  <a:defRPr/>
                </a:pPr>
                <a:r>
                  <a:rPr lang="en-US" sz="900" dirty="0">
                    <a:effectLst>
                      <a:glow rad="63500">
                        <a:schemeClr val="accent6">
                          <a:satMod val="175000"/>
                          <a:alpha val="40000"/>
                        </a:schemeClr>
                      </a:glow>
                    </a:effectLst>
                  </a:rPr>
                  <a:t>Spleen</a:t>
                </a:r>
              </a:p>
            </p:txBody>
          </p:sp>
          <p:sp>
            <p:nvSpPr>
              <p:cNvPr id="19" name="TextBox 18"/>
              <p:cNvSpPr txBox="1"/>
              <p:nvPr/>
            </p:nvSpPr>
            <p:spPr>
              <a:xfrm>
                <a:off x="4253306" y="1428750"/>
                <a:ext cx="766705" cy="195262"/>
              </a:xfrm>
              <a:prstGeom prst="rect">
                <a:avLst/>
              </a:prstGeom>
              <a:noFill/>
            </p:spPr>
            <p:txBody>
              <a:bodyPr>
                <a:spAutoFit/>
              </a:bodyPr>
              <a:lstStyle/>
              <a:p>
                <a:pPr eaLnBrk="0" hangingPunct="0">
                  <a:lnSpc>
                    <a:spcPts val="800"/>
                  </a:lnSpc>
                  <a:defRPr/>
                </a:pPr>
                <a:r>
                  <a:rPr lang="en-US" sz="900" dirty="0">
                    <a:effectLst>
                      <a:glow rad="63500">
                        <a:schemeClr val="accent6">
                          <a:satMod val="175000"/>
                          <a:alpha val="40000"/>
                        </a:schemeClr>
                      </a:glow>
                      <a:outerShdw blurRad="50800" dist="38100" dir="2700000" algn="tl" rotWithShape="0">
                        <a:prstClr val="black">
                          <a:alpha val="40000"/>
                        </a:prstClr>
                      </a:outerShdw>
                    </a:effectLst>
                  </a:rPr>
                  <a:t>Ear</a:t>
                </a:r>
              </a:p>
            </p:txBody>
          </p:sp>
        </p:grpSp>
      </p:grpSp>
      <p:pic>
        <p:nvPicPr>
          <p:cNvPr id="23" name="Picture 22" descr="http://www.life-support-usa.com/images/fetus-sucking-thumb.jpg"/>
          <p:cNvPicPr>
            <a:picLocks noChangeAspect="1" noChangeArrowheads="1"/>
          </p:cNvPicPr>
          <p:nvPr/>
        </p:nvPicPr>
        <p:blipFill>
          <a:blip r:embed="rId6" cstate="print"/>
          <a:srcRect/>
          <a:stretch>
            <a:fillRect/>
          </a:stretch>
        </p:blipFill>
        <p:spPr bwMode="auto">
          <a:xfrm>
            <a:off x="1272364" y="3440076"/>
            <a:ext cx="3118883" cy="312552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24" name="Text Box 7"/>
          <p:cNvSpPr txBox="1">
            <a:spLocks noChangeArrowheads="1"/>
          </p:cNvSpPr>
          <p:nvPr/>
        </p:nvSpPr>
        <p:spPr bwMode="auto">
          <a:xfrm>
            <a:off x="-63799" y="3372644"/>
            <a:ext cx="3002941" cy="584775"/>
          </a:xfrm>
          <a:prstGeom prst="rect">
            <a:avLst/>
          </a:prstGeom>
          <a:noFill/>
          <a:ln w="9525">
            <a:noFill/>
            <a:miter lim="800000"/>
            <a:headEnd/>
            <a:tailEnd/>
          </a:ln>
          <a:effectLst/>
        </p:spPr>
        <p:txBody>
          <a:bodyPr>
            <a:spAutoFit/>
          </a:bodyPr>
          <a:lstStyle/>
          <a:p>
            <a:pPr algn="r" eaLnBrk="0" hangingPunct="0">
              <a:spcBef>
                <a:spcPct val="50000"/>
              </a:spcBef>
              <a:defRPr/>
            </a:pPr>
            <a:r>
              <a:rPr lang="en-US" sz="3200" dirty="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Tahoma" pitchFamily="34" charset="0"/>
              </a:rPr>
              <a:t>24 </a:t>
            </a:r>
            <a:r>
              <a:rPr lang="es-ES_tradnl" sz="3200" dirty="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Tahoma" pitchFamily="34" charset="0"/>
              </a:rPr>
              <a:t>semanas</a:t>
            </a:r>
          </a:p>
        </p:txBody>
      </p:sp>
      <p:sp>
        <p:nvSpPr>
          <p:cNvPr id="9" name="Text Box 7"/>
          <p:cNvSpPr txBox="1">
            <a:spLocks noChangeArrowheads="1"/>
          </p:cNvSpPr>
          <p:nvPr/>
        </p:nvSpPr>
        <p:spPr bwMode="auto">
          <a:xfrm>
            <a:off x="935311" y="172248"/>
            <a:ext cx="2831146" cy="584775"/>
          </a:xfrm>
          <a:prstGeom prst="rect">
            <a:avLst/>
          </a:prstGeom>
          <a:noFill/>
          <a:ln w="9525">
            <a:noFill/>
            <a:miter lim="800000"/>
            <a:headEnd/>
            <a:tailEnd/>
          </a:ln>
          <a:effectLst/>
        </p:spPr>
        <p:txBody>
          <a:bodyPr>
            <a:spAutoFit/>
          </a:bodyPr>
          <a:lstStyle/>
          <a:p>
            <a:pPr eaLnBrk="0" hangingPunct="0">
              <a:spcBef>
                <a:spcPct val="50000"/>
              </a:spcBef>
              <a:defRPr/>
            </a:pPr>
            <a:r>
              <a:rPr lang="en-US" sz="3200" dirty="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Tahoma" pitchFamily="34" charset="0"/>
              </a:rPr>
              <a:t>12 </a:t>
            </a:r>
            <a:r>
              <a:rPr lang="es-ES_tradnl" sz="3200" dirty="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Tahoma" pitchFamily="34" charset="0"/>
              </a:rPr>
              <a:t>semanas</a:t>
            </a:r>
          </a:p>
        </p:txBody>
      </p:sp>
    </p:spTree>
  </p:cSld>
  <p:clrMapOvr>
    <a:masterClrMapping/>
  </p:clrMapOvr>
  <p:transition spd="slow" advClick="0" advTm="6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childTnLst>
                                </p:cTn>
                              </p:par>
                            </p:childTnLst>
                          </p:cTn>
                        </p:par>
                        <p:par>
                          <p:cTn id="12" fill="hold">
                            <p:stCondLst>
                              <p:cond delay="2000"/>
                            </p:stCondLst>
                            <p:childTnLst>
                              <p:par>
                                <p:cTn id="13" presetID="10" presetClass="entr" presetSubtype="0" fill="hold" nodeType="afterEffect">
                                  <p:stCondLst>
                                    <p:cond delay="20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childTnLst>
                          </p:cTn>
                        </p:par>
                        <p:par>
                          <p:cTn id="16" fill="hold">
                            <p:stCondLst>
                              <p:cond delay="50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childTnLst>
                                </p:cTn>
                              </p:par>
                            </p:childTnLst>
                          </p:cTn>
                        </p:par>
                        <p:par>
                          <p:cTn id="20" fill="hold">
                            <p:stCondLst>
                              <p:cond delay="6000"/>
                            </p:stCondLst>
                            <p:childTnLst>
                              <p:par>
                                <p:cTn id="21" presetID="10" presetClass="entr" presetSubtype="0" fill="hold" nodeType="afterEffect">
                                  <p:stCondLst>
                                    <p:cond delay="200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childTnLst>
                                </p:cTn>
                              </p:par>
                            </p:childTnLst>
                          </p:cTn>
                        </p:par>
                        <p:par>
                          <p:cTn id="24" fill="hold">
                            <p:stCondLst>
                              <p:cond delay="9000"/>
                            </p:stCondLst>
                            <p:childTnLst>
                              <p:par>
                                <p:cTn id="25" presetID="10" presetClass="entr" presetSubtype="0"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childTnLst>
                                </p:cTn>
                              </p:par>
                            </p:childTnLst>
                          </p:cTn>
                        </p:par>
                        <p:par>
                          <p:cTn id="28" fill="hold">
                            <p:stCondLst>
                              <p:cond delay="10000"/>
                            </p:stCondLst>
                            <p:childTnLst>
                              <p:par>
                                <p:cTn id="29" presetID="10" presetClass="entr" presetSubtype="0" fill="hold" nodeType="afterEffect">
                                  <p:stCondLst>
                                    <p:cond delay="200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2000"/>
                                        <p:tgtEl>
                                          <p:spTgt spid="23"/>
                                        </p:tgtEl>
                                      </p:cBhvr>
                                    </p:animEffect>
                                  </p:childTnLst>
                                </p:cTn>
                              </p:par>
                            </p:childTnLst>
                          </p:cTn>
                        </p:par>
                        <p:par>
                          <p:cTn id="32" fill="hold">
                            <p:stCondLst>
                              <p:cond delay="14000"/>
                            </p:stCondLst>
                            <p:childTnLst>
                              <p:par>
                                <p:cTn id="33" presetID="10" presetClass="entr" presetSubtype="0"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1"/>
          <p:cNvPicPr>
            <a:picLocks noChangeAspect="1" noChangeArrowheads="1"/>
          </p:cNvPicPr>
          <p:nvPr/>
        </p:nvPicPr>
        <p:blipFill>
          <a:blip r:embed="rId3"/>
          <a:srcRect/>
          <a:stretch>
            <a:fillRect/>
          </a:stretch>
        </p:blipFill>
        <p:spPr bwMode="auto">
          <a:xfrm>
            <a:off x="319088" y="1157288"/>
            <a:ext cx="8505825" cy="4543425"/>
          </a:xfrm>
          <a:prstGeom prst="rect">
            <a:avLst/>
          </a:prstGeom>
          <a:noFill/>
          <a:ln w="9525">
            <a:noFill/>
            <a:miter lim="800000"/>
            <a:headEnd/>
            <a:tailEnd/>
          </a:ln>
        </p:spPr>
      </p:pic>
      <p:sp>
        <p:nvSpPr>
          <p:cNvPr id="46083" name="TextBox 2"/>
          <p:cNvSpPr txBox="1">
            <a:spLocks noChangeArrowheads="1"/>
          </p:cNvSpPr>
          <p:nvPr/>
        </p:nvSpPr>
        <p:spPr bwMode="auto">
          <a:xfrm>
            <a:off x="3776663" y="1120775"/>
            <a:ext cx="1971675" cy="523875"/>
          </a:xfrm>
          <a:prstGeom prst="rect">
            <a:avLst/>
          </a:prstGeom>
          <a:noFill/>
          <a:ln w="9525">
            <a:noFill/>
            <a:miter lim="800000"/>
            <a:headEnd/>
            <a:tailEnd/>
          </a:ln>
        </p:spPr>
        <p:txBody>
          <a:bodyPr>
            <a:spAutoFit/>
          </a:bodyPr>
          <a:lstStyle/>
          <a:p>
            <a:pPr algn="ctr" eaLnBrk="0" hangingPunct="0"/>
            <a:r>
              <a:rPr lang="es-ES_tradnl" sz="1200" b="1" dirty="0">
                <a:solidFill>
                  <a:schemeClr val="bg1"/>
                </a:solidFill>
                <a:latin typeface="Arial Black" pitchFamily="34" charset="0"/>
              </a:rPr>
              <a:t>OVULACIÓN</a:t>
            </a:r>
          </a:p>
          <a:p>
            <a:pPr algn="ctr" eaLnBrk="0" hangingPunct="0"/>
            <a:endParaRPr lang="es-ES_tradnl" sz="1600" b="1" dirty="0">
              <a:solidFill>
                <a:schemeClr val="bg1"/>
              </a:solidFill>
              <a:latin typeface="Arial Black" pitchFamily="34" charset="0"/>
            </a:endParaRPr>
          </a:p>
        </p:txBody>
      </p:sp>
      <p:sp>
        <p:nvSpPr>
          <p:cNvPr id="46084" name="TextBox 4"/>
          <p:cNvSpPr txBox="1">
            <a:spLocks noChangeArrowheads="1"/>
          </p:cNvSpPr>
          <p:nvPr/>
        </p:nvSpPr>
        <p:spPr bwMode="auto">
          <a:xfrm>
            <a:off x="1633538" y="1763713"/>
            <a:ext cx="1163637" cy="584200"/>
          </a:xfrm>
          <a:prstGeom prst="rect">
            <a:avLst/>
          </a:prstGeom>
          <a:noFill/>
          <a:ln w="9525">
            <a:noFill/>
            <a:miter lim="800000"/>
            <a:headEnd/>
            <a:tailEnd/>
          </a:ln>
        </p:spPr>
        <p:txBody>
          <a:bodyPr>
            <a:spAutoFit/>
          </a:bodyPr>
          <a:lstStyle/>
          <a:p>
            <a:pPr algn="ctr" eaLnBrk="0" hangingPunct="0"/>
            <a:r>
              <a:rPr lang="es-ES_tradnl" sz="1600" b="1" dirty="0">
                <a:solidFill>
                  <a:schemeClr val="bg1"/>
                </a:solidFill>
                <a:latin typeface="Arial Black" pitchFamily="34" charset="0"/>
              </a:rPr>
              <a:t>Folículo</a:t>
            </a:r>
            <a:r>
              <a:rPr lang="es-ES_tradnl" sz="1200" b="1" dirty="0">
                <a:solidFill>
                  <a:schemeClr val="bg1"/>
                </a:solidFill>
                <a:latin typeface="Arial Black" pitchFamily="34" charset="0"/>
              </a:rPr>
              <a:t> </a:t>
            </a:r>
          </a:p>
          <a:p>
            <a:pPr algn="ctr" eaLnBrk="0" hangingPunct="0"/>
            <a:endParaRPr lang="es-ES_tradnl" sz="1600" b="1" dirty="0">
              <a:solidFill>
                <a:schemeClr val="bg1"/>
              </a:solidFill>
              <a:latin typeface="Arial Black" pitchFamily="34" charset="0"/>
            </a:endParaRPr>
          </a:p>
        </p:txBody>
      </p:sp>
      <p:sp>
        <p:nvSpPr>
          <p:cNvPr id="46085" name="TextBox 5"/>
          <p:cNvSpPr txBox="1">
            <a:spLocks noChangeArrowheads="1"/>
          </p:cNvSpPr>
          <p:nvPr/>
        </p:nvSpPr>
        <p:spPr bwMode="auto">
          <a:xfrm>
            <a:off x="3048000" y="1806575"/>
            <a:ext cx="1165225" cy="585788"/>
          </a:xfrm>
          <a:prstGeom prst="rect">
            <a:avLst/>
          </a:prstGeom>
          <a:noFill/>
          <a:ln w="9525">
            <a:noFill/>
            <a:miter lim="800000"/>
            <a:headEnd/>
            <a:tailEnd/>
          </a:ln>
        </p:spPr>
        <p:txBody>
          <a:bodyPr>
            <a:spAutoFit/>
          </a:bodyPr>
          <a:lstStyle/>
          <a:p>
            <a:pPr algn="ctr" eaLnBrk="0" hangingPunct="0"/>
            <a:r>
              <a:rPr lang="es-ES_tradnl" sz="1600" b="1" dirty="0">
                <a:solidFill>
                  <a:schemeClr val="bg1"/>
                </a:solidFill>
                <a:latin typeface="Arial Black" pitchFamily="34" charset="0"/>
              </a:rPr>
              <a:t>Ovulo</a:t>
            </a:r>
            <a:r>
              <a:rPr lang="es-ES_tradnl" sz="1200" b="1" dirty="0">
                <a:solidFill>
                  <a:schemeClr val="bg1"/>
                </a:solidFill>
                <a:latin typeface="Arial Black" pitchFamily="34" charset="0"/>
              </a:rPr>
              <a:t> </a:t>
            </a:r>
          </a:p>
          <a:p>
            <a:pPr algn="ctr" eaLnBrk="0" hangingPunct="0"/>
            <a:endParaRPr lang="es-ES_tradnl" sz="1600" b="1" dirty="0">
              <a:solidFill>
                <a:schemeClr val="bg1"/>
              </a:solidFill>
              <a:latin typeface="Arial Black" pitchFamily="34" charset="0"/>
            </a:endParaRPr>
          </a:p>
        </p:txBody>
      </p:sp>
      <p:sp>
        <p:nvSpPr>
          <p:cNvPr id="46086" name="TextBox 6"/>
          <p:cNvSpPr txBox="1">
            <a:spLocks noChangeArrowheads="1"/>
          </p:cNvSpPr>
          <p:nvPr/>
        </p:nvSpPr>
        <p:spPr bwMode="auto">
          <a:xfrm>
            <a:off x="5748338" y="1882775"/>
            <a:ext cx="2230437" cy="585788"/>
          </a:xfrm>
          <a:prstGeom prst="rect">
            <a:avLst/>
          </a:prstGeom>
          <a:noFill/>
          <a:ln w="9525">
            <a:noFill/>
            <a:miter lim="800000"/>
            <a:headEnd/>
            <a:tailEnd/>
          </a:ln>
        </p:spPr>
        <p:txBody>
          <a:bodyPr>
            <a:spAutoFit/>
          </a:bodyPr>
          <a:lstStyle/>
          <a:p>
            <a:pPr algn="ctr" eaLnBrk="0" hangingPunct="0"/>
            <a:r>
              <a:rPr lang="es-ES_tradnl" sz="1600" b="1" dirty="0">
                <a:solidFill>
                  <a:schemeClr val="bg1"/>
                </a:solidFill>
                <a:latin typeface="Arial Black" pitchFamily="34" charset="0"/>
              </a:rPr>
              <a:t>Cuerpo Amarrillo</a:t>
            </a:r>
            <a:r>
              <a:rPr lang="es-ES_tradnl" sz="1200" b="1" dirty="0">
                <a:solidFill>
                  <a:schemeClr val="bg1"/>
                </a:solidFill>
                <a:latin typeface="Arial Black" pitchFamily="34" charset="0"/>
              </a:rPr>
              <a:t> </a:t>
            </a:r>
          </a:p>
          <a:p>
            <a:pPr algn="ctr" eaLnBrk="0" hangingPunct="0"/>
            <a:endParaRPr lang="es-ES_tradnl" sz="1600" b="1" dirty="0">
              <a:solidFill>
                <a:schemeClr val="bg1"/>
              </a:solidFill>
              <a:latin typeface="Arial Black" pitchFamily="34" charset="0"/>
            </a:endParaRPr>
          </a:p>
        </p:txBody>
      </p:sp>
      <p:sp>
        <p:nvSpPr>
          <p:cNvPr id="46087" name="TextBox 7"/>
          <p:cNvSpPr txBox="1">
            <a:spLocks noChangeArrowheads="1"/>
          </p:cNvSpPr>
          <p:nvPr/>
        </p:nvSpPr>
        <p:spPr bwMode="auto">
          <a:xfrm>
            <a:off x="1600200" y="4473575"/>
            <a:ext cx="2765425" cy="831850"/>
          </a:xfrm>
          <a:prstGeom prst="rect">
            <a:avLst/>
          </a:prstGeom>
          <a:noFill/>
          <a:ln w="9525">
            <a:noFill/>
            <a:miter lim="800000"/>
            <a:headEnd/>
            <a:tailEnd/>
          </a:ln>
        </p:spPr>
        <p:txBody>
          <a:bodyPr>
            <a:spAutoFit/>
          </a:bodyPr>
          <a:lstStyle/>
          <a:p>
            <a:pPr algn="ctr" eaLnBrk="0" hangingPunct="0"/>
            <a:r>
              <a:rPr lang="es-ES_tradnl" sz="1600" b="1" dirty="0">
                <a:solidFill>
                  <a:schemeClr val="bg1"/>
                </a:solidFill>
                <a:latin typeface="Arial Black" pitchFamily="34" charset="0"/>
              </a:rPr>
              <a:t>Crecimiento de los Folículos</a:t>
            </a:r>
            <a:r>
              <a:rPr lang="es-ES_tradnl" sz="1200" b="1" dirty="0">
                <a:solidFill>
                  <a:schemeClr val="bg1"/>
                </a:solidFill>
                <a:latin typeface="Arial Black" pitchFamily="34" charset="0"/>
              </a:rPr>
              <a:t> </a:t>
            </a:r>
          </a:p>
          <a:p>
            <a:pPr algn="ctr" eaLnBrk="0" hangingPunct="0"/>
            <a:endParaRPr lang="es-ES_tradnl" sz="1600" b="1" dirty="0">
              <a:solidFill>
                <a:schemeClr val="bg1"/>
              </a:solidFill>
              <a:latin typeface="Arial Black" pitchFamily="34" charset="0"/>
            </a:endParaRPr>
          </a:p>
        </p:txBody>
      </p:sp>
      <p:sp>
        <p:nvSpPr>
          <p:cNvPr id="46088" name="TextBox 8"/>
          <p:cNvSpPr txBox="1">
            <a:spLocks noChangeArrowheads="1"/>
          </p:cNvSpPr>
          <p:nvPr/>
        </p:nvSpPr>
        <p:spPr bwMode="auto">
          <a:xfrm>
            <a:off x="5224463" y="4506913"/>
            <a:ext cx="2765425" cy="1076325"/>
          </a:xfrm>
          <a:prstGeom prst="rect">
            <a:avLst/>
          </a:prstGeom>
          <a:noFill/>
          <a:ln w="9525">
            <a:noFill/>
            <a:miter lim="800000"/>
            <a:headEnd/>
            <a:tailEnd/>
          </a:ln>
        </p:spPr>
        <p:txBody>
          <a:bodyPr>
            <a:spAutoFit/>
          </a:bodyPr>
          <a:lstStyle/>
          <a:p>
            <a:pPr algn="ctr" eaLnBrk="0" hangingPunct="0"/>
            <a:r>
              <a:rPr lang="es-ES_tradnl" sz="1600" b="1" dirty="0">
                <a:solidFill>
                  <a:schemeClr val="bg1"/>
                </a:solidFill>
                <a:latin typeface="Arial Black" pitchFamily="34" charset="0"/>
              </a:rPr>
              <a:t>Crecimiento y destrucción del Cuerpo Amarrillo</a:t>
            </a:r>
            <a:r>
              <a:rPr lang="es-ES_tradnl" sz="1200" b="1" dirty="0">
                <a:solidFill>
                  <a:schemeClr val="bg1"/>
                </a:solidFill>
                <a:latin typeface="Arial Black" pitchFamily="34" charset="0"/>
              </a:rPr>
              <a:t> </a:t>
            </a:r>
          </a:p>
          <a:p>
            <a:pPr algn="ctr" eaLnBrk="0" hangingPunct="0"/>
            <a:endParaRPr lang="es-ES_tradnl" sz="1600" b="1" dirty="0">
              <a:solidFill>
                <a:schemeClr val="bg1"/>
              </a:solidFill>
              <a:latin typeface="Arial Black" pitchFamily="34" charset="0"/>
            </a:endParaRPr>
          </a:p>
        </p:txBody>
      </p:sp>
      <p:sp>
        <p:nvSpPr>
          <p:cNvPr id="46089" name="TextBox 9"/>
          <p:cNvSpPr txBox="1">
            <a:spLocks noChangeArrowheads="1"/>
          </p:cNvSpPr>
          <p:nvPr/>
        </p:nvSpPr>
        <p:spPr bwMode="auto">
          <a:xfrm>
            <a:off x="217488" y="2024063"/>
            <a:ext cx="730250" cy="3048000"/>
          </a:xfrm>
          <a:prstGeom prst="rect">
            <a:avLst/>
          </a:prstGeom>
          <a:noFill/>
          <a:ln w="9525">
            <a:noFill/>
            <a:miter lim="800000"/>
            <a:headEnd/>
            <a:tailEnd/>
          </a:ln>
        </p:spPr>
        <p:txBody>
          <a:bodyPr>
            <a:spAutoFit/>
          </a:bodyPr>
          <a:lstStyle/>
          <a:p>
            <a:pPr algn="ctr" eaLnBrk="0" hangingPunct="0"/>
            <a:r>
              <a:rPr lang="en-US" sz="1600" b="1" dirty="0">
                <a:solidFill>
                  <a:schemeClr val="bg1"/>
                </a:solidFill>
                <a:latin typeface="Arial Black" pitchFamily="34" charset="0"/>
              </a:rPr>
              <a:t>L</a:t>
            </a:r>
          </a:p>
          <a:p>
            <a:pPr algn="ctr" eaLnBrk="0" hangingPunct="0"/>
            <a:r>
              <a:rPr lang="en-US" sz="1600" b="1" dirty="0">
                <a:solidFill>
                  <a:schemeClr val="bg1"/>
                </a:solidFill>
                <a:latin typeface="Arial Black" pitchFamily="34" charset="0"/>
              </a:rPr>
              <a:t>O</a:t>
            </a:r>
          </a:p>
          <a:p>
            <a:pPr algn="ctr" eaLnBrk="0" hangingPunct="0"/>
            <a:r>
              <a:rPr lang="en-US" sz="1600" b="1" dirty="0">
                <a:solidFill>
                  <a:schemeClr val="bg1"/>
                </a:solidFill>
                <a:latin typeface="Arial Black" pitchFamily="34" charset="0"/>
              </a:rPr>
              <a:t>S</a:t>
            </a:r>
          </a:p>
          <a:p>
            <a:pPr algn="ctr" eaLnBrk="0" hangingPunct="0"/>
            <a:endParaRPr lang="en-US" sz="1600" b="1" dirty="0">
              <a:solidFill>
                <a:schemeClr val="bg1"/>
              </a:solidFill>
              <a:latin typeface="Arial Black" pitchFamily="34" charset="0"/>
            </a:endParaRPr>
          </a:p>
          <a:p>
            <a:pPr algn="ctr" eaLnBrk="0" hangingPunct="0"/>
            <a:r>
              <a:rPr lang="en-US" sz="1600" b="1" dirty="0">
                <a:solidFill>
                  <a:schemeClr val="bg1"/>
                </a:solidFill>
                <a:latin typeface="Arial Black" pitchFamily="34" charset="0"/>
              </a:rPr>
              <a:t>O</a:t>
            </a:r>
          </a:p>
          <a:p>
            <a:pPr algn="ctr" eaLnBrk="0" hangingPunct="0"/>
            <a:r>
              <a:rPr lang="en-US" sz="1600" b="1" dirty="0">
                <a:solidFill>
                  <a:schemeClr val="bg1"/>
                </a:solidFill>
                <a:latin typeface="Arial Black" pitchFamily="34" charset="0"/>
              </a:rPr>
              <a:t>V</a:t>
            </a:r>
          </a:p>
          <a:p>
            <a:pPr algn="ctr" eaLnBrk="0" hangingPunct="0"/>
            <a:r>
              <a:rPr lang="en-US" sz="1600" b="1" dirty="0">
                <a:solidFill>
                  <a:schemeClr val="bg1"/>
                </a:solidFill>
                <a:latin typeface="Arial Black" pitchFamily="34" charset="0"/>
              </a:rPr>
              <a:t>A</a:t>
            </a:r>
          </a:p>
          <a:p>
            <a:pPr algn="ctr" eaLnBrk="0" hangingPunct="0"/>
            <a:r>
              <a:rPr lang="en-US" sz="1600" b="1" dirty="0">
                <a:solidFill>
                  <a:schemeClr val="bg1"/>
                </a:solidFill>
                <a:latin typeface="Arial Black" pitchFamily="34" charset="0"/>
              </a:rPr>
              <a:t>R</a:t>
            </a:r>
          </a:p>
          <a:p>
            <a:pPr algn="ctr" eaLnBrk="0" hangingPunct="0"/>
            <a:r>
              <a:rPr lang="en-US" sz="1600" b="1" dirty="0">
                <a:solidFill>
                  <a:schemeClr val="bg1"/>
                </a:solidFill>
                <a:latin typeface="Arial Black" pitchFamily="34" charset="0"/>
              </a:rPr>
              <a:t>I</a:t>
            </a:r>
          </a:p>
          <a:p>
            <a:pPr algn="ctr" eaLnBrk="0" hangingPunct="0"/>
            <a:r>
              <a:rPr lang="en-US" sz="1600" b="1" dirty="0">
                <a:solidFill>
                  <a:schemeClr val="bg1"/>
                </a:solidFill>
                <a:latin typeface="Arial Black" pitchFamily="34" charset="0"/>
              </a:rPr>
              <a:t>O</a:t>
            </a:r>
          </a:p>
          <a:p>
            <a:pPr algn="ctr" eaLnBrk="0" hangingPunct="0"/>
            <a:r>
              <a:rPr lang="en-US" sz="1600" b="1" dirty="0">
                <a:solidFill>
                  <a:schemeClr val="bg1"/>
                </a:solidFill>
                <a:latin typeface="Arial Black" pitchFamily="34" charset="0"/>
              </a:rPr>
              <a:t>S</a:t>
            </a:r>
          </a:p>
          <a:p>
            <a:pPr algn="ctr" eaLnBrk="0" hangingPunct="0"/>
            <a:endParaRPr lang="es-ES_tradnl" sz="1600" b="1" dirty="0">
              <a:solidFill>
                <a:schemeClr val="bg1"/>
              </a:solidFill>
              <a:latin typeface="Arial Black" pitchFamily="34" charset="0"/>
            </a:endParaRPr>
          </a:p>
        </p:txBody>
      </p:sp>
    </p:spTree>
  </p:cSld>
  <p:clrMapOvr>
    <a:masterClrMapping/>
  </p:clrMapOvr>
  <p:transition spd="slow" advClick="0" advTm="6000">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6" descr="MPj04285050000[1]"/>
          <p:cNvPicPr>
            <a:picLocks noChangeAspect="1" noChangeArrowheads="1"/>
          </p:cNvPicPr>
          <p:nvPr/>
        </p:nvPicPr>
        <p:blipFill>
          <a:blip r:embed="rId3" cstate="print"/>
          <a:srcRect/>
          <a:stretch>
            <a:fillRect/>
          </a:stretch>
        </p:blipFill>
        <p:spPr bwMode="auto">
          <a:xfrm>
            <a:off x="746919" y="1256233"/>
            <a:ext cx="7650162" cy="5178425"/>
          </a:xfrm>
          <a:prstGeom prst="roundRect">
            <a:avLst>
              <a:gd name="adj" fmla="val 9324"/>
            </a:avLst>
          </a:prstGeom>
          <a:ln>
            <a:noFill/>
          </a:ln>
          <a:effectLst>
            <a:softEdge rad="112500"/>
          </a:effectLst>
        </p:spPr>
      </p:pic>
      <p:pic>
        <p:nvPicPr>
          <p:cNvPr id="299045" name="Picture 37" descr="MPj04096250000[1]"/>
          <p:cNvPicPr>
            <a:picLocks noChangeAspect="1" noChangeArrowheads="1"/>
          </p:cNvPicPr>
          <p:nvPr/>
        </p:nvPicPr>
        <p:blipFill>
          <a:blip r:embed="rId4" cstate="print"/>
          <a:srcRect/>
          <a:stretch>
            <a:fillRect/>
          </a:stretch>
        </p:blipFill>
        <p:spPr bwMode="auto">
          <a:xfrm>
            <a:off x="3154166" y="2522570"/>
            <a:ext cx="2965093" cy="2965093"/>
          </a:xfrm>
          <a:prstGeom prst="roundRect">
            <a:avLst>
              <a:gd name="adj" fmla="val 10444"/>
            </a:avLst>
          </a:prstGeom>
          <a:ln>
            <a:noFill/>
          </a:ln>
          <a:effectLst>
            <a:outerShdw blurRad="292100" dist="139700" dir="2700000" algn="tl" rotWithShape="0">
              <a:srgbClr val="333333">
                <a:alpha val="65000"/>
              </a:srgbClr>
            </a:outerShdw>
            <a:softEdge rad="31750"/>
          </a:effectLst>
        </p:spPr>
      </p:pic>
      <p:sp>
        <p:nvSpPr>
          <p:cNvPr id="299011" name="Rectangle 3"/>
          <p:cNvSpPr>
            <a:spLocks noGrp="1" noRot="1" noChangeArrowheads="1"/>
          </p:cNvSpPr>
          <p:nvPr>
            <p:ph type="title"/>
          </p:nvPr>
        </p:nvSpPr>
        <p:spPr/>
        <p:txBody>
          <a:bodyPr>
            <a:normAutofit fontScale="90000"/>
          </a:bodyPr>
          <a:lstStyle/>
          <a:p>
            <a:pPr eaLnBrk="1" fontAlgn="auto" hangingPunct="1">
              <a:spcAft>
                <a:spcPts val="0"/>
              </a:spcAft>
              <a:defRPr/>
            </a:pPr>
            <a:r>
              <a:rPr lang="es-ES_tradnl" dirty="0">
                <a:solidFill>
                  <a:schemeClr val="hlink"/>
                </a:solidFill>
              </a:rPr>
              <a:t>Matrimonio Sacramental en La Iglesia Católica</a:t>
            </a:r>
          </a:p>
        </p:txBody>
      </p:sp>
    </p:spTree>
  </p:cSld>
  <p:clrMapOvr>
    <a:masterClrMapping/>
  </p:clrMapOvr>
  <p:transition spd="slow" advClick="0" advTm="6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9045"/>
                                        </p:tgtEl>
                                        <p:attrNameLst>
                                          <p:attrName>style.visibility</p:attrName>
                                        </p:attrNameLst>
                                      </p:cBhvr>
                                      <p:to>
                                        <p:strVal val="visible"/>
                                      </p:to>
                                    </p:set>
                                    <p:animEffect transition="in" filter="fade">
                                      <p:cBhvr>
                                        <p:cTn id="7" dur="2000"/>
                                        <p:tgtEl>
                                          <p:spTgt spid="2990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hidden="1"/>
          <p:cNvPicPr>
            <a:picLocks noChangeAspect="1" noChangeArrowheads="1"/>
          </p:cNvPicPr>
          <p:nvPr/>
        </p:nvPicPr>
        <p:blipFill>
          <a:blip r:embed="rId3"/>
          <a:srcRect/>
          <a:stretch>
            <a:fillRect/>
          </a:stretch>
        </p:blipFill>
        <p:spPr bwMode="auto">
          <a:xfrm>
            <a:off x="304800" y="914400"/>
            <a:ext cx="8483600" cy="4521200"/>
          </a:xfrm>
          <a:prstGeom prst="rect">
            <a:avLst/>
          </a:prstGeom>
          <a:noFill/>
          <a:ln w="9525">
            <a:noFill/>
            <a:miter lim="800000"/>
            <a:headEnd/>
            <a:tailEnd/>
          </a:ln>
        </p:spPr>
      </p:pic>
      <p:pic>
        <p:nvPicPr>
          <p:cNvPr id="47107" name="Picture 1"/>
          <p:cNvPicPr>
            <a:picLocks noChangeAspect="1" noChangeArrowheads="1"/>
          </p:cNvPicPr>
          <p:nvPr/>
        </p:nvPicPr>
        <p:blipFill>
          <a:blip r:embed="rId4"/>
          <a:srcRect/>
          <a:stretch>
            <a:fillRect/>
          </a:stretch>
        </p:blipFill>
        <p:spPr bwMode="auto">
          <a:xfrm>
            <a:off x="338138" y="809625"/>
            <a:ext cx="8467725" cy="5202238"/>
          </a:xfrm>
          <a:prstGeom prst="rect">
            <a:avLst/>
          </a:prstGeom>
          <a:noFill/>
          <a:ln w="9525">
            <a:noFill/>
            <a:miter lim="800000"/>
            <a:headEnd/>
            <a:tailEnd/>
          </a:ln>
        </p:spPr>
      </p:pic>
      <p:sp>
        <p:nvSpPr>
          <p:cNvPr id="47108" name="TextBox 4"/>
          <p:cNvSpPr txBox="1">
            <a:spLocks noChangeArrowheads="1"/>
          </p:cNvSpPr>
          <p:nvPr/>
        </p:nvSpPr>
        <p:spPr bwMode="auto">
          <a:xfrm>
            <a:off x="392113" y="1176338"/>
            <a:ext cx="446087" cy="5016500"/>
          </a:xfrm>
          <a:prstGeom prst="rect">
            <a:avLst/>
          </a:prstGeom>
          <a:noFill/>
          <a:ln w="9525">
            <a:noFill/>
            <a:miter lim="800000"/>
            <a:headEnd/>
            <a:tailEnd/>
          </a:ln>
        </p:spPr>
        <p:txBody>
          <a:bodyPr>
            <a:spAutoFit/>
          </a:bodyPr>
          <a:lstStyle/>
          <a:p>
            <a:pPr algn="ctr" eaLnBrk="0" hangingPunct="0"/>
            <a:r>
              <a:rPr lang="en-US" sz="1600" b="1" dirty="0">
                <a:solidFill>
                  <a:schemeClr val="bg1"/>
                </a:solidFill>
                <a:latin typeface="Arial Black" pitchFamily="34" charset="0"/>
              </a:rPr>
              <a:t> </a:t>
            </a:r>
          </a:p>
          <a:p>
            <a:pPr algn="ctr" eaLnBrk="0" hangingPunct="0"/>
            <a:r>
              <a:rPr lang="en-US" sz="1600" b="1" dirty="0">
                <a:solidFill>
                  <a:schemeClr val="bg1"/>
                </a:solidFill>
                <a:latin typeface="Arial Black" pitchFamily="34" charset="0"/>
              </a:rPr>
              <a:t>H</a:t>
            </a:r>
          </a:p>
          <a:p>
            <a:pPr algn="ctr" eaLnBrk="0" hangingPunct="0"/>
            <a:r>
              <a:rPr lang="en-US" sz="1600" b="1" dirty="0">
                <a:solidFill>
                  <a:schemeClr val="bg1"/>
                </a:solidFill>
                <a:latin typeface="Arial Black" pitchFamily="34" charset="0"/>
              </a:rPr>
              <a:t>O</a:t>
            </a:r>
          </a:p>
          <a:p>
            <a:pPr algn="ctr" eaLnBrk="0" hangingPunct="0"/>
            <a:r>
              <a:rPr lang="en-US" sz="1600" b="1" dirty="0">
                <a:solidFill>
                  <a:schemeClr val="bg1"/>
                </a:solidFill>
                <a:latin typeface="Arial Black" pitchFamily="34" charset="0"/>
              </a:rPr>
              <a:t>R</a:t>
            </a:r>
          </a:p>
          <a:p>
            <a:pPr algn="ctr" eaLnBrk="0" hangingPunct="0"/>
            <a:r>
              <a:rPr lang="en-US" sz="1600" b="1" dirty="0">
                <a:solidFill>
                  <a:schemeClr val="bg1"/>
                </a:solidFill>
                <a:latin typeface="Arial Black" pitchFamily="34" charset="0"/>
              </a:rPr>
              <a:t>M</a:t>
            </a:r>
          </a:p>
          <a:p>
            <a:pPr algn="ctr" eaLnBrk="0" hangingPunct="0"/>
            <a:r>
              <a:rPr lang="en-US" sz="1600" b="1" dirty="0">
                <a:solidFill>
                  <a:schemeClr val="bg1"/>
                </a:solidFill>
                <a:latin typeface="Arial Black" pitchFamily="34" charset="0"/>
              </a:rPr>
              <a:t>O</a:t>
            </a:r>
          </a:p>
          <a:p>
            <a:pPr algn="ctr" eaLnBrk="0" hangingPunct="0"/>
            <a:r>
              <a:rPr lang="en-US" sz="1600" b="1" dirty="0">
                <a:solidFill>
                  <a:schemeClr val="bg1"/>
                </a:solidFill>
                <a:latin typeface="Arial Black" pitchFamily="34" charset="0"/>
              </a:rPr>
              <a:t>N</a:t>
            </a:r>
          </a:p>
          <a:p>
            <a:pPr algn="ctr" eaLnBrk="0" hangingPunct="0"/>
            <a:r>
              <a:rPr lang="en-US" sz="1600" b="1" dirty="0">
                <a:solidFill>
                  <a:schemeClr val="bg1"/>
                </a:solidFill>
                <a:latin typeface="Arial Black" pitchFamily="34" charset="0"/>
              </a:rPr>
              <a:t>A</a:t>
            </a:r>
          </a:p>
          <a:p>
            <a:pPr algn="ctr" eaLnBrk="0" hangingPunct="0"/>
            <a:r>
              <a:rPr lang="en-US" sz="1600" b="1" dirty="0">
                <a:solidFill>
                  <a:schemeClr val="bg1"/>
                </a:solidFill>
                <a:latin typeface="Arial Black" pitchFamily="34" charset="0"/>
              </a:rPr>
              <a:t>S</a:t>
            </a:r>
          </a:p>
          <a:p>
            <a:pPr algn="ctr" eaLnBrk="0" hangingPunct="0"/>
            <a:endParaRPr lang="en-US" sz="1600" b="1" dirty="0">
              <a:solidFill>
                <a:schemeClr val="bg1"/>
              </a:solidFill>
              <a:latin typeface="Arial Black" pitchFamily="34" charset="0"/>
            </a:endParaRPr>
          </a:p>
          <a:p>
            <a:pPr algn="ctr" eaLnBrk="0" hangingPunct="0"/>
            <a:r>
              <a:rPr lang="en-US" sz="1600" b="1" dirty="0">
                <a:solidFill>
                  <a:schemeClr val="bg1"/>
                </a:solidFill>
                <a:latin typeface="Arial Black" pitchFamily="34" charset="0"/>
              </a:rPr>
              <a:t>OVAR</a:t>
            </a:r>
          </a:p>
          <a:p>
            <a:pPr algn="ctr" eaLnBrk="0" hangingPunct="0"/>
            <a:r>
              <a:rPr lang="en-US" sz="1600" b="1" dirty="0">
                <a:solidFill>
                  <a:schemeClr val="bg1"/>
                </a:solidFill>
                <a:latin typeface="Arial Black" pitchFamily="34" charset="0"/>
              </a:rPr>
              <a:t>I</a:t>
            </a:r>
          </a:p>
          <a:p>
            <a:pPr algn="ctr" eaLnBrk="0" hangingPunct="0"/>
            <a:r>
              <a:rPr lang="en-US" sz="1600" b="1" dirty="0">
                <a:solidFill>
                  <a:schemeClr val="bg1"/>
                </a:solidFill>
                <a:latin typeface="Arial Black" pitchFamily="34" charset="0"/>
              </a:rPr>
              <a:t>CAS</a:t>
            </a:r>
          </a:p>
          <a:p>
            <a:pPr algn="ctr" eaLnBrk="0" hangingPunct="0"/>
            <a:endParaRPr lang="en-US" sz="1600" b="1" dirty="0">
              <a:solidFill>
                <a:schemeClr val="bg1"/>
              </a:solidFill>
              <a:latin typeface="Arial Black" pitchFamily="34" charset="0"/>
            </a:endParaRPr>
          </a:p>
          <a:p>
            <a:pPr algn="ctr" eaLnBrk="0" hangingPunct="0"/>
            <a:r>
              <a:rPr lang="en-US" sz="1600" b="1" dirty="0">
                <a:solidFill>
                  <a:schemeClr val="bg1"/>
                </a:solidFill>
                <a:latin typeface="Arial Black" pitchFamily="34" charset="0"/>
              </a:rPr>
              <a:t> </a:t>
            </a:r>
            <a:endParaRPr lang="es-ES_tradnl" sz="1600" b="1" dirty="0">
              <a:solidFill>
                <a:schemeClr val="bg1"/>
              </a:solidFill>
              <a:latin typeface="Arial Black" pitchFamily="34" charset="0"/>
            </a:endParaRPr>
          </a:p>
        </p:txBody>
      </p:sp>
      <p:sp>
        <p:nvSpPr>
          <p:cNvPr id="47109" name="TextBox 5"/>
          <p:cNvSpPr txBox="1">
            <a:spLocks noChangeArrowheads="1"/>
          </p:cNvSpPr>
          <p:nvPr/>
        </p:nvSpPr>
        <p:spPr bwMode="auto">
          <a:xfrm>
            <a:off x="762000" y="1419225"/>
            <a:ext cx="434975" cy="3540125"/>
          </a:xfrm>
          <a:prstGeom prst="rect">
            <a:avLst/>
          </a:prstGeom>
          <a:noFill/>
          <a:ln w="9525">
            <a:noFill/>
            <a:miter lim="800000"/>
            <a:headEnd/>
            <a:tailEnd/>
          </a:ln>
        </p:spPr>
        <p:txBody>
          <a:bodyPr>
            <a:spAutoFit/>
          </a:bodyPr>
          <a:lstStyle/>
          <a:p>
            <a:pPr algn="ctr" eaLnBrk="0" hangingPunct="0"/>
            <a:r>
              <a:rPr lang="en-US" sz="1600" b="1" dirty="0">
                <a:solidFill>
                  <a:schemeClr val="bg1"/>
                </a:solidFill>
                <a:latin typeface="Arial Black" pitchFamily="34" charset="0"/>
              </a:rPr>
              <a:t>EN</a:t>
            </a:r>
          </a:p>
          <a:p>
            <a:pPr algn="ctr" eaLnBrk="0" hangingPunct="0"/>
            <a:r>
              <a:rPr lang="en-US" sz="1600" b="1" dirty="0">
                <a:solidFill>
                  <a:schemeClr val="bg1"/>
                </a:solidFill>
                <a:latin typeface="Arial Black" pitchFamily="34" charset="0"/>
              </a:rPr>
              <a:t> LA</a:t>
            </a:r>
          </a:p>
          <a:p>
            <a:pPr algn="ctr" eaLnBrk="0" hangingPunct="0"/>
            <a:r>
              <a:rPr lang="en-US" sz="1600" b="1" dirty="0">
                <a:solidFill>
                  <a:schemeClr val="bg1"/>
                </a:solidFill>
                <a:latin typeface="Arial Black" pitchFamily="34" charset="0"/>
              </a:rPr>
              <a:t> SANGRE</a:t>
            </a:r>
          </a:p>
          <a:p>
            <a:pPr algn="ctr" eaLnBrk="0" hangingPunct="0"/>
            <a:endParaRPr lang="en-US" sz="1600" b="1" dirty="0">
              <a:solidFill>
                <a:schemeClr val="bg1"/>
              </a:solidFill>
              <a:latin typeface="Arial Black" pitchFamily="34" charset="0"/>
            </a:endParaRPr>
          </a:p>
          <a:p>
            <a:pPr algn="ctr" eaLnBrk="0" hangingPunct="0"/>
            <a:r>
              <a:rPr lang="en-US" sz="1600" b="1" dirty="0">
                <a:solidFill>
                  <a:schemeClr val="bg1"/>
                </a:solidFill>
                <a:latin typeface="Arial Black" pitchFamily="34" charset="0"/>
              </a:rPr>
              <a:t> </a:t>
            </a:r>
            <a:endParaRPr lang="es-ES_tradnl" sz="1600" b="1" dirty="0">
              <a:solidFill>
                <a:schemeClr val="bg1"/>
              </a:solidFill>
              <a:latin typeface="Arial Black" pitchFamily="34" charset="0"/>
            </a:endParaRPr>
          </a:p>
        </p:txBody>
      </p:sp>
      <p:sp>
        <p:nvSpPr>
          <p:cNvPr id="47110" name="TextBox 6"/>
          <p:cNvSpPr txBox="1">
            <a:spLocks noChangeArrowheads="1"/>
          </p:cNvSpPr>
          <p:nvPr/>
        </p:nvSpPr>
        <p:spPr bwMode="auto">
          <a:xfrm>
            <a:off x="4060825" y="1241425"/>
            <a:ext cx="1905000" cy="338138"/>
          </a:xfrm>
          <a:prstGeom prst="rect">
            <a:avLst/>
          </a:prstGeom>
          <a:noFill/>
          <a:ln w="9525">
            <a:noFill/>
            <a:miter lim="800000"/>
            <a:headEnd/>
            <a:tailEnd/>
          </a:ln>
        </p:spPr>
        <p:txBody>
          <a:bodyPr>
            <a:spAutoFit/>
          </a:bodyPr>
          <a:lstStyle/>
          <a:p>
            <a:pPr algn="ctr" eaLnBrk="0" hangingPunct="0"/>
            <a:r>
              <a:rPr lang="es-ES_tradnl" sz="1600" b="1" dirty="0">
                <a:solidFill>
                  <a:schemeClr val="bg1"/>
                </a:solidFill>
                <a:latin typeface="Arial Black" pitchFamily="34" charset="0"/>
              </a:rPr>
              <a:t>OVULACIÓN</a:t>
            </a:r>
          </a:p>
        </p:txBody>
      </p:sp>
      <p:sp>
        <p:nvSpPr>
          <p:cNvPr id="47111" name="TextBox 8"/>
          <p:cNvSpPr txBox="1">
            <a:spLocks noChangeArrowheads="1"/>
          </p:cNvSpPr>
          <p:nvPr/>
        </p:nvSpPr>
        <p:spPr bwMode="auto">
          <a:xfrm>
            <a:off x="3081338" y="4016375"/>
            <a:ext cx="1905000" cy="339725"/>
          </a:xfrm>
          <a:prstGeom prst="rect">
            <a:avLst/>
          </a:prstGeom>
          <a:noFill/>
          <a:ln w="9525">
            <a:noFill/>
            <a:miter lim="800000"/>
            <a:headEnd/>
            <a:tailEnd/>
          </a:ln>
        </p:spPr>
        <p:txBody>
          <a:bodyPr>
            <a:spAutoFit/>
          </a:bodyPr>
          <a:lstStyle/>
          <a:p>
            <a:pPr algn="ctr" eaLnBrk="0" hangingPunct="0"/>
            <a:r>
              <a:rPr lang="es-ES_tradnl" sz="1600" b="1" dirty="0">
                <a:solidFill>
                  <a:schemeClr val="bg1"/>
                </a:solidFill>
                <a:latin typeface="Arial Black" pitchFamily="34" charset="0"/>
              </a:rPr>
              <a:t>ESTRÓGENO</a:t>
            </a:r>
          </a:p>
        </p:txBody>
      </p:sp>
      <p:sp>
        <p:nvSpPr>
          <p:cNvPr id="47112" name="TextBox 9"/>
          <p:cNvSpPr txBox="1">
            <a:spLocks noChangeArrowheads="1"/>
          </p:cNvSpPr>
          <p:nvPr/>
        </p:nvSpPr>
        <p:spPr bwMode="auto">
          <a:xfrm>
            <a:off x="5573713" y="4637088"/>
            <a:ext cx="2470150" cy="338137"/>
          </a:xfrm>
          <a:prstGeom prst="rect">
            <a:avLst/>
          </a:prstGeom>
          <a:noFill/>
          <a:ln w="9525">
            <a:noFill/>
            <a:miter lim="800000"/>
            <a:headEnd/>
            <a:tailEnd/>
          </a:ln>
        </p:spPr>
        <p:txBody>
          <a:bodyPr>
            <a:spAutoFit/>
          </a:bodyPr>
          <a:lstStyle/>
          <a:p>
            <a:pPr algn="ctr" eaLnBrk="0" hangingPunct="0"/>
            <a:r>
              <a:rPr lang="es-ES_tradnl" sz="1600" b="1" dirty="0">
                <a:solidFill>
                  <a:schemeClr val="bg1"/>
                </a:solidFill>
                <a:latin typeface="Arial Black" pitchFamily="34" charset="0"/>
              </a:rPr>
              <a:t>PROGESTERONA</a:t>
            </a:r>
          </a:p>
        </p:txBody>
      </p:sp>
    </p:spTree>
  </p:cSld>
  <p:clrMapOvr>
    <a:masterClrMapping/>
  </p:clrMapOvr>
  <p:transition spd="slow" advClick="0" advTm="6000">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
          <p:cNvPicPr>
            <a:picLocks noChangeAspect="1" noChangeArrowheads="1"/>
          </p:cNvPicPr>
          <p:nvPr/>
        </p:nvPicPr>
        <p:blipFill>
          <a:blip r:embed="rId3"/>
          <a:srcRect/>
          <a:stretch>
            <a:fillRect/>
          </a:stretch>
        </p:blipFill>
        <p:spPr bwMode="auto">
          <a:xfrm>
            <a:off x="265113" y="879475"/>
            <a:ext cx="8505825" cy="5419725"/>
          </a:xfrm>
          <a:prstGeom prst="rect">
            <a:avLst/>
          </a:prstGeom>
          <a:noFill/>
          <a:ln w="9525">
            <a:noFill/>
            <a:miter lim="800000"/>
            <a:headEnd/>
            <a:tailEnd/>
          </a:ln>
        </p:spPr>
      </p:pic>
      <p:sp>
        <p:nvSpPr>
          <p:cNvPr id="48131" name="TextBox 3"/>
          <p:cNvSpPr txBox="1">
            <a:spLocks noChangeArrowheads="1"/>
          </p:cNvSpPr>
          <p:nvPr/>
        </p:nvSpPr>
        <p:spPr bwMode="auto">
          <a:xfrm>
            <a:off x="217488" y="2024063"/>
            <a:ext cx="730250" cy="3294062"/>
          </a:xfrm>
          <a:prstGeom prst="rect">
            <a:avLst/>
          </a:prstGeom>
          <a:noFill/>
          <a:ln w="9525">
            <a:noFill/>
            <a:miter lim="800000"/>
            <a:headEnd/>
            <a:tailEnd/>
          </a:ln>
        </p:spPr>
        <p:txBody>
          <a:bodyPr>
            <a:spAutoFit/>
          </a:bodyPr>
          <a:lstStyle/>
          <a:p>
            <a:pPr algn="ctr" eaLnBrk="0" hangingPunct="0"/>
            <a:r>
              <a:rPr lang="en-US" sz="1600" b="1" dirty="0">
                <a:solidFill>
                  <a:schemeClr val="bg1"/>
                </a:solidFill>
                <a:latin typeface="Arial Black" pitchFamily="34" charset="0"/>
              </a:rPr>
              <a:t>E</a:t>
            </a:r>
          </a:p>
          <a:p>
            <a:pPr algn="ctr" eaLnBrk="0" hangingPunct="0"/>
            <a:r>
              <a:rPr lang="en-US" sz="1600" b="1" dirty="0">
                <a:solidFill>
                  <a:schemeClr val="bg1"/>
                </a:solidFill>
                <a:latin typeface="Arial Black" pitchFamily="34" charset="0"/>
              </a:rPr>
              <a:t>L</a:t>
            </a:r>
          </a:p>
          <a:p>
            <a:pPr algn="ctr" eaLnBrk="0" hangingPunct="0"/>
            <a:endParaRPr lang="en-US" sz="1600" b="1" dirty="0">
              <a:solidFill>
                <a:schemeClr val="bg1"/>
              </a:solidFill>
              <a:latin typeface="Arial Black" pitchFamily="34" charset="0"/>
            </a:endParaRPr>
          </a:p>
          <a:p>
            <a:pPr algn="ctr" eaLnBrk="0" hangingPunct="0"/>
            <a:r>
              <a:rPr lang="en-US" sz="1600" b="1" dirty="0">
                <a:solidFill>
                  <a:schemeClr val="bg1"/>
                </a:solidFill>
                <a:latin typeface="Arial Black" pitchFamily="34" charset="0"/>
              </a:rPr>
              <a:t> E</a:t>
            </a:r>
          </a:p>
          <a:p>
            <a:pPr algn="ctr" eaLnBrk="0" hangingPunct="0"/>
            <a:r>
              <a:rPr lang="en-US" sz="1600" b="1" dirty="0">
                <a:solidFill>
                  <a:schemeClr val="bg1"/>
                </a:solidFill>
                <a:latin typeface="Arial Black" pitchFamily="34" charset="0"/>
              </a:rPr>
              <a:t>N</a:t>
            </a:r>
          </a:p>
          <a:p>
            <a:pPr algn="ctr" eaLnBrk="0" hangingPunct="0"/>
            <a:r>
              <a:rPr lang="en-US" sz="1600" b="1" dirty="0">
                <a:solidFill>
                  <a:schemeClr val="bg1"/>
                </a:solidFill>
                <a:latin typeface="Arial Black" pitchFamily="34" charset="0"/>
              </a:rPr>
              <a:t>D</a:t>
            </a:r>
          </a:p>
          <a:p>
            <a:pPr algn="ctr" eaLnBrk="0" hangingPunct="0"/>
            <a:r>
              <a:rPr lang="en-US" sz="1600" b="1" dirty="0">
                <a:solidFill>
                  <a:schemeClr val="bg1"/>
                </a:solidFill>
                <a:latin typeface="Arial Black" pitchFamily="34" charset="0"/>
              </a:rPr>
              <a:t>O</a:t>
            </a:r>
          </a:p>
          <a:p>
            <a:pPr algn="ctr" eaLnBrk="0" hangingPunct="0"/>
            <a:r>
              <a:rPr lang="en-US" sz="1600" b="1" dirty="0">
                <a:solidFill>
                  <a:schemeClr val="bg1"/>
                </a:solidFill>
                <a:latin typeface="Arial Black" pitchFamily="34" charset="0"/>
              </a:rPr>
              <a:t>M</a:t>
            </a:r>
          </a:p>
          <a:p>
            <a:pPr algn="ctr" eaLnBrk="0" hangingPunct="0"/>
            <a:r>
              <a:rPr lang="en-US" sz="1600" b="1" dirty="0">
                <a:solidFill>
                  <a:schemeClr val="bg1"/>
                </a:solidFill>
                <a:latin typeface="Arial Black" pitchFamily="34" charset="0"/>
              </a:rPr>
              <a:t>E</a:t>
            </a:r>
          </a:p>
          <a:p>
            <a:pPr algn="ctr" eaLnBrk="0" hangingPunct="0"/>
            <a:r>
              <a:rPr lang="en-US" sz="1600" b="1" dirty="0">
                <a:solidFill>
                  <a:schemeClr val="bg1"/>
                </a:solidFill>
                <a:latin typeface="Arial Black" pitchFamily="34" charset="0"/>
              </a:rPr>
              <a:t>T</a:t>
            </a:r>
          </a:p>
          <a:p>
            <a:pPr algn="ctr" eaLnBrk="0" hangingPunct="0"/>
            <a:r>
              <a:rPr lang="en-US" sz="1600" b="1" dirty="0">
                <a:solidFill>
                  <a:schemeClr val="bg1"/>
                </a:solidFill>
                <a:latin typeface="Arial Black" pitchFamily="34" charset="0"/>
              </a:rPr>
              <a:t>R</a:t>
            </a:r>
          </a:p>
          <a:p>
            <a:pPr algn="ctr" eaLnBrk="0" hangingPunct="0"/>
            <a:r>
              <a:rPr lang="en-US" sz="1600" b="1" dirty="0">
                <a:solidFill>
                  <a:schemeClr val="bg1"/>
                </a:solidFill>
                <a:latin typeface="Arial Black" pitchFamily="34" charset="0"/>
              </a:rPr>
              <a:t>I</a:t>
            </a:r>
          </a:p>
          <a:p>
            <a:pPr algn="ctr" eaLnBrk="0" hangingPunct="0"/>
            <a:r>
              <a:rPr lang="en-US" sz="1600" b="1" dirty="0">
                <a:solidFill>
                  <a:schemeClr val="bg1"/>
                </a:solidFill>
                <a:latin typeface="Arial Black" pitchFamily="34" charset="0"/>
              </a:rPr>
              <a:t>O</a:t>
            </a:r>
            <a:endParaRPr lang="es-ES_tradnl" sz="1600" b="1" dirty="0">
              <a:solidFill>
                <a:schemeClr val="bg1"/>
              </a:solidFill>
              <a:latin typeface="Arial Black" pitchFamily="34" charset="0"/>
            </a:endParaRPr>
          </a:p>
        </p:txBody>
      </p:sp>
      <p:sp>
        <p:nvSpPr>
          <p:cNvPr id="48132" name="TextBox 7"/>
          <p:cNvSpPr txBox="1">
            <a:spLocks noChangeArrowheads="1"/>
          </p:cNvSpPr>
          <p:nvPr/>
        </p:nvSpPr>
        <p:spPr bwMode="auto">
          <a:xfrm>
            <a:off x="4529138" y="1677988"/>
            <a:ext cx="2203450" cy="584200"/>
          </a:xfrm>
          <a:prstGeom prst="rect">
            <a:avLst/>
          </a:prstGeom>
          <a:noFill/>
          <a:ln w="9525">
            <a:noFill/>
            <a:miter lim="800000"/>
            <a:headEnd/>
            <a:tailEnd/>
          </a:ln>
        </p:spPr>
        <p:txBody>
          <a:bodyPr>
            <a:spAutoFit/>
          </a:bodyPr>
          <a:lstStyle/>
          <a:p>
            <a:pPr algn="ctr" eaLnBrk="0" hangingPunct="0"/>
            <a:r>
              <a:rPr lang="es-ES_tradnl" sz="1600" b="1" dirty="0">
                <a:solidFill>
                  <a:schemeClr val="bg1"/>
                </a:solidFill>
                <a:latin typeface="Arial Black" pitchFamily="34" charset="0"/>
              </a:rPr>
              <a:t>Transformación</a:t>
            </a:r>
          </a:p>
          <a:p>
            <a:pPr algn="ctr" eaLnBrk="0" hangingPunct="0"/>
            <a:endParaRPr lang="es-ES_tradnl" sz="1600" b="1" dirty="0">
              <a:solidFill>
                <a:schemeClr val="bg1"/>
              </a:solidFill>
              <a:latin typeface="Arial Black" pitchFamily="34" charset="0"/>
            </a:endParaRPr>
          </a:p>
        </p:txBody>
      </p:sp>
      <p:sp>
        <p:nvSpPr>
          <p:cNvPr id="48133" name="TextBox 8"/>
          <p:cNvSpPr txBox="1">
            <a:spLocks noChangeArrowheads="1"/>
          </p:cNvSpPr>
          <p:nvPr/>
        </p:nvSpPr>
        <p:spPr bwMode="auto">
          <a:xfrm>
            <a:off x="2363788" y="2505075"/>
            <a:ext cx="1970087" cy="584200"/>
          </a:xfrm>
          <a:prstGeom prst="rect">
            <a:avLst/>
          </a:prstGeom>
          <a:noFill/>
          <a:ln w="9525">
            <a:noFill/>
            <a:miter lim="800000"/>
            <a:headEnd/>
            <a:tailEnd/>
          </a:ln>
        </p:spPr>
        <p:txBody>
          <a:bodyPr>
            <a:spAutoFit/>
          </a:bodyPr>
          <a:lstStyle/>
          <a:p>
            <a:pPr algn="ctr" eaLnBrk="0" hangingPunct="0"/>
            <a:r>
              <a:rPr lang="es-ES_tradnl" sz="1600" b="1" dirty="0">
                <a:solidFill>
                  <a:schemeClr val="bg1"/>
                </a:solidFill>
                <a:latin typeface="Arial Black" pitchFamily="34" charset="0"/>
              </a:rPr>
              <a:t>Reconstrucción</a:t>
            </a:r>
          </a:p>
          <a:p>
            <a:pPr algn="ctr" eaLnBrk="0" hangingPunct="0"/>
            <a:endParaRPr lang="es-ES_tradnl" sz="1600" b="1" dirty="0">
              <a:solidFill>
                <a:schemeClr val="bg1"/>
              </a:solidFill>
              <a:latin typeface="Arial Black" pitchFamily="34" charset="0"/>
            </a:endParaRPr>
          </a:p>
        </p:txBody>
      </p:sp>
      <p:sp>
        <p:nvSpPr>
          <p:cNvPr id="48134" name="TextBox 9"/>
          <p:cNvSpPr txBox="1">
            <a:spLocks noChangeArrowheads="1"/>
          </p:cNvSpPr>
          <p:nvPr/>
        </p:nvSpPr>
        <p:spPr bwMode="auto">
          <a:xfrm>
            <a:off x="495300" y="3435350"/>
            <a:ext cx="1970088" cy="585788"/>
          </a:xfrm>
          <a:prstGeom prst="rect">
            <a:avLst/>
          </a:prstGeom>
          <a:noFill/>
          <a:ln w="9525">
            <a:noFill/>
            <a:miter lim="800000"/>
            <a:headEnd/>
            <a:tailEnd/>
          </a:ln>
        </p:spPr>
        <p:txBody>
          <a:bodyPr>
            <a:spAutoFit/>
          </a:bodyPr>
          <a:lstStyle/>
          <a:p>
            <a:pPr algn="ctr" eaLnBrk="0" hangingPunct="0"/>
            <a:r>
              <a:rPr lang="es-ES_tradnl" sz="1600" b="1" dirty="0">
                <a:solidFill>
                  <a:schemeClr val="bg1"/>
                </a:solidFill>
                <a:latin typeface="Arial Black" pitchFamily="34" charset="0"/>
              </a:rPr>
              <a:t>Destrucción</a:t>
            </a:r>
          </a:p>
          <a:p>
            <a:pPr algn="ctr" eaLnBrk="0" hangingPunct="0"/>
            <a:endParaRPr lang="es-ES_tradnl" sz="1600" b="1" dirty="0">
              <a:solidFill>
                <a:schemeClr val="bg1"/>
              </a:solidFill>
              <a:latin typeface="Arial Black" pitchFamily="34" charset="0"/>
            </a:endParaRPr>
          </a:p>
        </p:txBody>
      </p:sp>
      <p:sp>
        <p:nvSpPr>
          <p:cNvPr id="48135" name="TextBox 10"/>
          <p:cNvSpPr txBox="1">
            <a:spLocks noChangeArrowheads="1"/>
          </p:cNvSpPr>
          <p:nvPr/>
        </p:nvSpPr>
        <p:spPr bwMode="auto">
          <a:xfrm>
            <a:off x="3711575" y="976313"/>
            <a:ext cx="1970088" cy="523875"/>
          </a:xfrm>
          <a:prstGeom prst="rect">
            <a:avLst/>
          </a:prstGeom>
          <a:noFill/>
          <a:ln w="9525">
            <a:noFill/>
            <a:miter lim="800000"/>
            <a:headEnd/>
            <a:tailEnd/>
          </a:ln>
        </p:spPr>
        <p:txBody>
          <a:bodyPr>
            <a:spAutoFit/>
          </a:bodyPr>
          <a:lstStyle/>
          <a:p>
            <a:pPr algn="ctr" eaLnBrk="0" hangingPunct="0"/>
            <a:r>
              <a:rPr lang="es-ES_tradnl" sz="1200" b="1" dirty="0">
                <a:solidFill>
                  <a:schemeClr val="bg1"/>
                </a:solidFill>
                <a:latin typeface="Arial Black" pitchFamily="34" charset="0"/>
              </a:rPr>
              <a:t>OVULACIÓN</a:t>
            </a:r>
          </a:p>
          <a:p>
            <a:pPr algn="ctr" eaLnBrk="0" hangingPunct="0"/>
            <a:endParaRPr lang="es-ES_tradnl" sz="1600" b="1" dirty="0">
              <a:solidFill>
                <a:schemeClr val="bg1"/>
              </a:solidFill>
              <a:latin typeface="Arial Black" pitchFamily="34" charset="0"/>
            </a:endParaRPr>
          </a:p>
        </p:txBody>
      </p:sp>
    </p:spTree>
  </p:cSld>
  <p:clrMapOvr>
    <a:masterClrMapping/>
  </p:clrMapOvr>
  <p:transition spd="slow" advClick="0" advTm="6000">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1"/>
          <p:cNvPicPr>
            <a:picLocks noChangeAspect="1" noChangeArrowheads="1"/>
          </p:cNvPicPr>
          <p:nvPr/>
        </p:nvPicPr>
        <p:blipFill>
          <a:blip r:embed="rId3"/>
          <a:srcRect/>
          <a:stretch>
            <a:fillRect/>
          </a:stretch>
        </p:blipFill>
        <p:spPr bwMode="auto">
          <a:xfrm>
            <a:off x="319088" y="403225"/>
            <a:ext cx="8505825" cy="5856288"/>
          </a:xfrm>
          <a:prstGeom prst="rect">
            <a:avLst/>
          </a:prstGeom>
          <a:noFill/>
          <a:ln w="9525">
            <a:noFill/>
            <a:miter lim="800000"/>
            <a:headEnd/>
            <a:tailEnd/>
          </a:ln>
        </p:spPr>
      </p:pic>
      <p:sp>
        <p:nvSpPr>
          <p:cNvPr id="49155" name="TextBox 4"/>
          <p:cNvSpPr txBox="1">
            <a:spLocks noChangeArrowheads="1"/>
          </p:cNvSpPr>
          <p:nvPr/>
        </p:nvSpPr>
        <p:spPr bwMode="auto">
          <a:xfrm>
            <a:off x="217488" y="2024063"/>
            <a:ext cx="730250" cy="2308225"/>
          </a:xfrm>
          <a:prstGeom prst="rect">
            <a:avLst/>
          </a:prstGeom>
          <a:noFill/>
          <a:ln w="9525">
            <a:noFill/>
            <a:miter lim="800000"/>
            <a:headEnd/>
            <a:tailEnd/>
          </a:ln>
        </p:spPr>
        <p:txBody>
          <a:bodyPr>
            <a:spAutoFit/>
          </a:bodyPr>
          <a:lstStyle/>
          <a:p>
            <a:pPr algn="ctr" eaLnBrk="0" hangingPunct="0"/>
            <a:r>
              <a:rPr lang="en-US" sz="1600" b="1" dirty="0">
                <a:solidFill>
                  <a:schemeClr val="bg1"/>
                </a:solidFill>
                <a:latin typeface="Arial Black" pitchFamily="34" charset="0"/>
              </a:rPr>
              <a:t>L</a:t>
            </a:r>
          </a:p>
          <a:p>
            <a:pPr algn="ctr" eaLnBrk="0" hangingPunct="0"/>
            <a:r>
              <a:rPr lang="en-US" sz="1600" b="1" dirty="0">
                <a:solidFill>
                  <a:schemeClr val="bg1"/>
                </a:solidFill>
                <a:latin typeface="Arial Black" pitchFamily="34" charset="0"/>
              </a:rPr>
              <a:t>A</a:t>
            </a:r>
          </a:p>
          <a:p>
            <a:pPr algn="ctr" eaLnBrk="0" hangingPunct="0"/>
            <a:endParaRPr lang="en-US" sz="1600" b="1" dirty="0">
              <a:solidFill>
                <a:schemeClr val="bg1"/>
              </a:solidFill>
              <a:latin typeface="Arial Black" pitchFamily="34" charset="0"/>
            </a:endParaRPr>
          </a:p>
          <a:p>
            <a:pPr algn="ctr" eaLnBrk="0" hangingPunct="0"/>
            <a:r>
              <a:rPr lang="en-US" sz="1600" b="1" dirty="0">
                <a:solidFill>
                  <a:schemeClr val="bg1"/>
                </a:solidFill>
                <a:latin typeface="Arial Black" pitchFamily="34" charset="0"/>
              </a:rPr>
              <a:t> C</a:t>
            </a:r>
          </a:p>
          <a:p>
            <a:pPr algn="ctr" eaLnBrk="0" hangingPunct="0"/>
            <a:r>
              <a:rPr lang="en-US" sz="1600" b="1" dirty="0">
                <a:solidFill>
                  <a:schemeClr val="bg1"/>
                </a:solidFill>
                <a:latin typeface="Arial Black" pitchFamily="34" charset="0"/>
              </a:rPr>
              <a:t>E</a:t>
            </a:r>
          </a:p>
          <a:p>
            <a:pPr algn="ctr" eaLnBrk="0" hangingPunct="0"/>
            <a:r>
              <a:rPr lang="en-US" sz="1600" b="1" dirty="0">
                <a:solidFill>
                  <a:schemeClr val="bg1"/>
                </a:solidFill>
                <a:latin typeface="Arial Black" pitchFamily="34" charset="0"/>
              </a:rPr>
              <a:t>R</a:t>
            </a:r>
          </a:p>
          <a:p>
            <a:pPr algn="ctr" eaLnBrk="0" hangingPunct="0"/>
            <a:r>
              <a:rPr lang="en-US" sz="1600" b="1" dirty="0">
                <a:solidFill>
                  <a:schemeClr val="bg1"/>
                </a:solidFill>
                <a:latin typeface="Arial Black" pitchFamily="34" charset="0"/>
              </a:rPr>
              <a:t>V</a:t>
            </a:r>
          </a:p>
          <a:p>
            <a:pPr algn="ctr" eaLnBrk="0" hangingPunct="0"/>
            <a:r>
              <a:rPr lang="en-US" sz="1600" b="1" dirty="0">
                <a:solidFill>
                  <a:schemeClr val="bg1"/>
                </a:solidFill>
                <a:latin typeface="Arial Black" pitchFamily="34" charset="0"/>
              </a:rPr>
              <a:t>I</a:t>
            </a:r>
          </a:p>
          <a:p>
            <a:pPr algn="ctr" eaLnBrk="0" hangingPunct="0"/>
            <a:r>
              <a:rPr lang="en-US" sz="1600" b="1" dirty="0">
                <a:solidFill>
                  <a:schemeClr val="bg1"/>
                </a:solidFill>
                <a:latin typeface="Arial Black" pitchFamily="34" charset="0"/>
              </a:rPr>
              <a:t>X</a:t>
            </a:r>
            <a:endParaRPr lang="es-ES_tradnl" sz="1600" b="1" dirty="0">
              <a:solidFill>
                <a:schemeClr val="bg1"/>
              </a:solidFill>
              <a:latin typeface="Arial Black" pitchFamily="34" charset="0"/>
            </a:endParaRPr>
          </a:p>
        </p:txBody>
      </p:sp>
      <p:sp>
        <p:nvSpPr>
          <p:cNvPr id="49156" name="TextBox 5"/>
          <p:cNvSpPr txBox="1">
            <a:spLocks noChangeArrowheads="1"/>
          </p:cNvSpPr>
          <p:nvPr/>
        </p:nvSpPr>
        <p:spPr bwMode="auto">
          <a:xfrm>
            <a:off x="1168400" y="5072063"/>
            <a:ext cx="1828800" cy="954087"/>
          </a:xfrm>
          <a:prstGeom prst="rect">
            <a:avLst/>
          </a:prstGeom>
          <a:noFill/>
          <a:ln w="9525">
            <a:noFill/>
            <a:miter lim="800000"/>
            <a:headEnd/>
            <a:tailEnd/>
          </a:ln>
        </p:spPr>
        <p:txBody>
          <a:bodyPr>
            <a:spAutoFit/>
          </a:bodyPr>
          <a:lstStyle/>
          <a:p>
            <a:pPr algn="ctr" eaLnBrk="0" hangingPunct="0"/>
            <a:r>
              <a:rPr lang="es-ES_tradnl" sz="1400" dirty="0">
                <a:solidFill>
                  <a:schemeClr val="bg1"/>
                </a:solidFill>
                <a:latin typeface="Arial Black" pitchFamily="34" charset="0"/>
              </a:rPr>
              <a:t>FIRME</a:t>
            </a:r>
          </a:p>
          <a:p>
            <a:pPr algn="ctr" eaLnBrk="0" hangingPunct="0"/>
            <a:r>
              <a:rPr lang="es-ES_tradnl" sz="1400" dirty="0">
                <a:solidFill>
                  <a:schemeClr val="bg1"/>
                </a:solidFill>
                <a:latin typeface="Arial Black" pitchFamily="34" charset="0"/>
              </a:rPr>
              <a:t>ESTIRADA/BAJA CERRADA</a:t>
            </a:r>
          </a:p>
          <a:p>
            <a:pPr algn="ctr" eaLnBrk="0" hangingPunct="0"/>
            <a:r>
              <a:rPr lang="es-ES_tradnl" sz="1400" dirty="0">
                <a:solidFill>
                  <a:schemeClr val="bg1"/>
                </a:solidFill>
                <a:latin typeface="Arial Black" pitchFamily="34" charset="0"/>
              </a:rPr>
              <a:t>SECA</a:t>
            </a:r>
          </a:p>
        </p:txBody>
      </p:sp>
      <p:sp>
        <p:nvSpPr>
          <p:cNvPr id="49157" name="TextBox 7"/>
          <p:cNvSpPr txBox="1">
            <a:spLocks noChangeArrowheads="1"/>
          </p:cNvSpPr>
          <p:nvPr/>
        </p:nvSpPr>
        <p:spPr bwMode="auto">
          <a:xfrm>
            <a:off x="6640513" y="5051425"/>
            <a:ext cx="1828800" cy="954088"/>
          </a:xfrm>
          <a:prstGeom prst="rect">
            <a:avLst/>
          </a:prstGeom>
          <a:noFill/>
          <a:ln w="9525">
            <a:noFill/>
            <a:miter lim="800000"/>
            <a:headEnd/>
            <a:tailEnd/>
          </a:ln>
        </p:spPr>
        <p:txBody>
          <a:bodyPr>
            <a:spAutoFit/>
          </a:bodyPr>
          <a:lstStyle/>
          <a:p>
            <a:pPr algn="ctr" eaLnBrk="0" hangingPunct="0"/>
            <a:r>
              <a:rPr lang="es-ES_tradnl" sz="1400" dirty="0">
                <a:solidFill>
                  <a:schemeClr val="bg1"/>
                </a:solidFill>
                <a:latin typeface="Arial Black" pitchFamily="34" charset="0"/>
              </a:rPr>
              <a:t>FIRME</a:t>
            </a:r>
          </a:p>
          <a:p>
            <a:pPr algn="ctr" eaLnBrk="0" hangingPunct="0"/>
            <a:r>
              <a:rPr lang="es-ES_tradnl" sz="1400" dirty="0">
                <a:solidFill>
                  <a:schemeClr val="bg1"/>
                </a:solidFill>
                <a:latin typeface="Arial Black" pitchFamily="34" charset="0"/>
              </a:rPr>
              <a:t>ESTIRADA/BAJA CERRADA</a:t>
            </a:r>
          </a:p>
          <a:p>
            <a:pPr algn="ctr" eaLnBrk="0" hangingPunct="0"/>
            <a:r>
              <a:rPr lang="es-ES_tradnl" sz="1400" dirty="0">
                <a:solidFill>
                  <a:schemeClr val="bg1"/>
                </a:solidFill>
                <a:latin typeface="Arial Black" pitchFamily="34" charset="0"/>
              </a:rPr>
              <a:t>SECA</a:t>
            </a:r>
          </a:p>
        </p:txBody>
      </p:sp>
      <p:sp>
        <p:nvSpPr>
          <p:cNvPr id="49158" name="TextBox 8"/>
          <p:cNvSpPr txBox="1">
            <a:spLocks noChangeArrowheads="1"/>
          </p:cNvSpPr>
          <p:nvPr/>
        </p:nvSpPr>
        <p:spPr bwMode="auto">
          <a:xfrm>
            <a:off x="3578225" y="5029200"/>
            <a:ext cx="2351088" cy="954088"/>
          </a:xfrm>
          <a:prstGeom prst="rect">
            <a:avLst/>
          </a:prstGeom>
          <a:noFill/>
          <a:ln w="9525">
            <a:noFill/>
            <a:miter lim="800000"/>
            <a:headEnd/>
            <a:tailEnd/>
          </a:ln>
        </p:spPr>
        <p:txBody>
          <a:bodyPr>
            <a:spAutoFit/>
          </a:bodyPr>
          <a:lstStyle/>
          <a:p>
            <a:pPr algn="ctr" eaLnBrk="0" hangingPunct="0"/>
            <a:r>
              <a:rPr lang="es-ES_tradnl" sz="1400" dirty="0">
                <a:solidFill>
                  <a:schemeClr val="bg1"/>
                </a:solidFill>
                <a:latin typeface="Arial Black" pitchFamily="34" charset="0"/>
              </a:rPr>
              <a:t>SUAVE</a:t>
            </a:r>
          </a:p>
          <a:p>
            <a:pPr algn="ctr" eaLnBrk="0" hangingPunct="0"/>
            <a:r>
              <a:rPr lang="es-ES_tradnl" sz="1400" dirty="0">
                <a:solidFill>
                  <a:schemeClr val="bg1"/>
                </a:solidFill>
                <a:latin typeface="Arial Black" pitchFamily="34" charset="0"/>
              </a:rPr>
              <a:t>RETRAÍDA / ALTA ABIERTA</a:t>
            </a:r>
          </a:p>
          <a:p>
            <a:pPr algn="ctr" eaLnBrk="0" hangingPunct="0"/>
            <a:r>
              <a:rPr lang="es-ES_tradnl" sz="1400" dirty="0">
                <a:solidFill>
                  <a:schemeClr val="bg1"/>
                </a:solidFill>
                <a:latin typeface="Arial Black" pitchFamily="34" charset="0"/>
              </a:rPr>
              <a:t>MOJADA</a:t>
            </a:r>
          </a:p>
        </p:txBody>
      </p:sp>
      <p:sp>
        <p:nvSpPr>
          <p:cNvPr id="49159" name="TextBox 9"/>
          <p:cNvSpPr txBox="1">
            <a:spLocks noChangeArrowheads="1"/>
          </p:cNvSpPr>
          <p:nvPr/>
        </p:nvSpPr>
        <p:spPr bwMode="auto">
          <a:xfrm>
            <a:off x="3776663" y="434975"/>
            <a:ext cx="1971675" cy="523875"/>
          </a:xfrm>
          <a:prstGeom prst="rect">
            <a:avLst/>
          </a:prstGeom>
          <a:noFill/>
          <a:ln w="9525">
            <a:noFill/>
            <a:miter lim="800000"/>
            <a:headEnd/>
            <a:tailEnd/>
          </a:ln>
        </p:spPr>
        <p:txBody>
          <a:bodyPr>
            <a:spAutoFit/>
          </a:bodyPr>
          <a:lstStyle/>
          <a:p>
            <a:pPr algn="ctr" eaLnBrk="0" hangingPunct="0"/>
            <a:r>
              <a:rPr lang="es-ES_tradnl" sz="1200" b="1" dirty="0">
                <a:solidFill>
                  <a:schemeClr val="bg1"/>
                </a:solidFill>
                <a:latin typeface="Arial Black" pitchFamily="34" charset="0"/>
              </a:rPr>
              <a:t>OVULACIÓN</a:t>
            </a:r>
          </a:p>
          <a:p>
            <a:pPr algn="ctr" eaLnBrk="0" hangingPunct="0"/>
            <a:endParaRPr lang="es-ES_tradnl" sz="1600" b="1" dirty="0">
              <a:solidFill>
                <a:schemeClr val="bg1"/>
              </a:solidFill>
              <a:latin typeface="Arial Black" pitchFamily="34" charset="0"/>
            </a:endParaRPr>
          </a:p>
        </p:txBody>
      </p:sp>
      <p:sp>
        <p:nvSpPr>
          <p:cNvPr id="49160" name="TextBox 10"/>
          <p:cNvSpPr txBox="1">
            <a:spLocks noChangeArrowheads="1"/>
          </p:cNvSpPr>
          <p:nvPr/>
        </p:nvSpPr>
        <p:spPr bwMode="auto">
          <a:xfrm>
            <a:off x="5072063" y="3494088"/>
            <a:ext cx="1971675" cy="708025"/>
          </a:xfrm>
          <a:prstGeom prst="rect">
            <a:avLst/>
          </a:prstGeom>
          <a:noFill/>
          <a:ln w="9525">
            <a:noFill/>
            <a:miter lim="800000"/>
            <a:headEnd/>
            <a:tailEnd/>
          </a:ln>
        </p:spPr>
        <p:txBody>
          <a:bodyPr>
            <a:spAutoFit/>
          </a:bodyPr>
          <a:lstStyle/>
          <a:p>
            <a:pPr algn="ctr" eaLnBrk="0" hangingPunct="0"/>
            <a:r>
              <a:rPr lang="es-ES_tradnl" sz="1200" b="1" dirty="0">
                <a:solidFill>
                  <a:schemeClr val="bg1"/>
                </a:solidFill>
                <a:latin typeface="Arial Black" pitchFamily="34" charset="0"/>
              </a:rPr>
              <a:t>M o MCH, M-EL</a:t>
            </a:r>
          </a:p>
          <a:p>
            <a:pPr algn="ctr" eaLnBrk="0" hangingPunct="0"/>
            <a:r>
              <a:rPr lang="es-ES_tradnl" sz="1200" b="1" dirty="0">
                <a:solidFill>
                  <a:schemeClr val="bg1"/>
                </a:solidFill>
                <a:latin typeface="Arial Black" pitchFamily="34" charset="0"/>
              </a:rPr>
              <a:t>Mucosidad</a:t>
            </a:r>
          </a:p>
          <a:p>
            <a:pPr algn="ctr" eaLnBrk="0" hangingPunct="0"/>
            <a:endParaRPr lang="es-ES_tradnl" sz="1600" b="1" dirty="0">
              <a:solidFill>
                <a:schemeClr val="bg1"/>
              </a:solidFill>
              <a:latin typeface="Arial Black" pitchFamily="34" charset="0"/>
            </a:endParaRPr>
          </a:p>
        </p:txBody>
      </p:sp>
      <p:sp>
        <p:nvSpPr>
          <p:cNvPr id="49161" name="TextBox 11"/>
          <p:cNvSpPr txBox="1">
            <a:spLocks noChangeArrowheads="1"/>
          </p:cNvSpPr>
          <p:nvPr/>
        </p:nvSpPr>
        <p:spPr bwMode="auto">
          <a:xfrm>
            <a:off x="7620000" y="3592513"/>
            <a:ext cx="1208088" cy="461962"/>
          </a:xfrm>
          <a:prstGeom prst="rect">
            <a:avLst/>
          </a:prstGeom>
          <a:noFill/>
          <a:ln w="9525">
            <a:noFill/>
            <a:miter lim="800000"/>
            <a:headEnd/>
            <a:tailEnd/>
          </a:ln>
        </p:spPr>
        <p:txBody>
          <a:bodyPr>
            <a:spAutoFit/>
          </a:bodyPr>
          <a:lstStyle/>
          <a:p>
            <a:pPr algn="ctr" eaLnBrk="0" hangingPunct="0"/>
            <a:r>
              <a:rPr lang="es-ES_tradnl" sz="1200" b="1" dirty="0">
                <a:solidFill>
                  <a:schemeClr val="bg1"/>
                </a:solidFill>
                <a:latin typeface="Arial Black" pitchFamily="34" charset="0"/>
              </a:rPr>
              <a:t>Tapón </a:t>
            </a:r>
          </a:p>
          <a:p>
            <a:pPr algn="ctr" eaLnBrk="0" hangingPunct="0"/>
            <a:r>
              <a:rPr lang="es-ES_tradnl" sz="1200" b="1" dirty="0">
                <a:solidFill>
                  <a:schemeClr val="bg1"/>
                </a:solidFill>
                <a:latin typeface="Arial Black" pitchFamily="34" charset="0"/>
              </a:rPr>
              <a:t>de Moco</a:t>
            </a:r>
            <a:endParaRPr lang="es-ES_tradnl" sz="1600" b="1" dirty="0">
              <a:solidFill>
                <a:schemeClr val="bg1"/>
              </a:solidFill>
              <a:latin typeface="Arial Black" pitchFamily="34" charset="0"/>
            </a:endParaRPr>
          </a:p>
        </p:txBody>
      </p:sp>
    </p:spTree>
  </p:cSld>
  <p:clrMapOvr>
    <a:masterClrMapping/>
  </p:clrMapOvr>
  <p:transition spd="slow" advClick="0" advTm="6000">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p:cNvPicPr>
            <a:picLocks noChangeAspect="1" noChangeArrowheads="1"/>
          </p:cNvPicPr>
          <p:nvPr/>
        </p:nvPicPr>
        <p:blipFill>
          <a:blip r:embed="rId3"/>
          <a:srcRect/>
          <a:stretch>
            <a:fillRect/>
          </a:stretch>
        </p:blipFill>
        <p:spPr bwMode="auto">
          <a:xfrm>
            <a:off x="304800" y="990600"/>
            <a:ext cx="8483600" cy="4486275"/>
          </a:xfrm>
          <a:prstGeom prst="rect">
            <a:avLst/>
          </a:prstGeom>
          <a:noFill/>
          <a:ln w="9525">
            <a:noFill/>
            <a:miter lim="800000"/>
            <a:headEnd/>
            <a:tailEnd/>
          </a:ln>
        </p:spPr>
      </p:pic>
      <p:sp>
        <p:nvSpPr>
          <p:cNvPr id="62469" name="Rectangle 5"/>
          <p:cNvSpPr>
            <a:spLocks noChangeArrowheads="1"/>
          </p:cNvSpPr>
          <p:nvPr/>
        </p:nvSpPr>
        <p:spPr bwMode="auto">
          <a:xfrm>
            <a:off x="4203700" y="1389063"/>
            <a:ext cx="1174750" cy="4043362"/>
          </a:xfrm>
          <a:prstGeom prst="rect">
            <a:avLst/>
          </a:prstGeom>
          <a:gradFill rotWithShape="1">
            <a:gsLst>
              <a:gs pos="0">
                <a:srgbClr val="FFFF00">
                  <a:alpha val="50999"/>
                </a:srgbClr>
              </a:gs>
              <a:gs pos="50000">
                <a:srgbClr val="00CC00"/>
              </a:gs>
              <a:gs pos="100000">
                <a:srgbClr val="FFFF00">
                  <a:alpha val="50999"/>
                </a:srgbClr>
              </a:gs>
            </a:gsLst>
            <a:lin ang="0" scaled="1"/>
          </a:gradFill>
          <a:ln w="9525" algn="ctr">
            <a:noFill/>
            <a:miter lim="800000"/>
            <a:headEnd/>
            <a:tailEnd/>
          </a:ln>
          <a:effectLst/>
        </p:spPr>
        <p:txBody>
          <a:bodyPr wrap="none" anchor="ctr"/>
          <a:lstStyle/>
          <a:p>
            <a:pPr algn="ctr" eaLnBrk="0" hangingPunct="0">
              <a:defRPr/>
            </a:pPr>
            <a:endParaRPr lang="en-US" dirty="0"/>
          </a:p>
        </p:txBody>
      </p:sp>
      <p:sp>
        <p:nvSpPr>
          <p:cNvPr id="50182" name="Freeform 10"/>
          <p:cNvSpPr>
            <a:spLocks/>
          </p:cNvSpPr>
          <p:nvPr/>
        </p:nvSpPr>
        <p:spPr bwMode="auto">
          <a:xfrm>
            <a:off x="4333875" y="2787650"/>
            <a:ext cx="939800" cy="852488"/>
          </a:xfrm>
          <a:custGeom>
            <a:avLst/>
            <a:gdLst>
              <a:gd name="T0" fmla="*/ 0 w 592"/>
              <a:gd name="T1" fmla="*/ 2147483647 h 537"/>
              <a:gd name="T2" fmla="*/ 2147483647 w 592"/>
              <a:gd name="T3" fmla="*/ 2147483647 h 537"/>
              <a:gd name="T4" fmla="*/ 2147483647 w 592"/>
              <a:gd name="T5" fmla="*/ 2147483647 h 537"/>
              <a:gd name="T6" fmla="*/ 2147483647 w 592"/>
              <a:gd name="T7" fmla="*/ 2147483647 h 537"/>
              <a:gd name="T8" fmla="*/ 2147483647 w 592"/>
              <a:gd name="T9" fmla="*/ 0 h 537"/>
              <a:gd name="T10" fmla="*/ 0 60000 65536"/>
              <a:gd name="T11" fmla="*/ 0 60000 65536"/>
              <a:gd name="T12" fmla="*/ 0 60000 65536"/>
              <a:gd name="T13" fmla="*/ 0 60000 65536"/>
              <a:gd name="T14" fmla="*/ 0 60000 65536"/>
              <a:gd name="T15" fmla="*/ 0 w 592"/>
              <a:gd name="T16" fmla="*/ 0 h 537"/>
              <a:gd name="T17" fmla="*/ 592 w 592"/>
              <a:gd name="T18" fmla="*/ 537 h 537"/>
            </a:gdLst>
            <a:ahLst/>
            <a:cxnLst>
              <a:cxn ang="T10">
                <a:pos x="T0" y="T1"/>
              </a:cxn>
              <a:cxn ang="T11">
                <a:pos x="T2" y="T3"/>
              </a:cxn>
              <a:cxn ang="T12">
                <a:pos x="T4" y="T5"/>
              </a:cxn>
              <a:cxn ang="T13">
                <a:pos x="T6" y="T7"/>
              </a:cxn>
              <a:cxn ang="T14">
                <a:pos x="T8" y="T9"/>
              </a:cxn>
            </a:cxnLst>
            <a:rect l="T15" t="T16" r="T17" b="T18"/>
            <a:pathLst>
              <a:path w="592" h="537">
                <a:moveTo>
                  <a:pt x="0" y="537"/>
                </a:moveTo>
                <a:lnTo>
                  <a:pt x="126" y="500"/>
                </a:lnTo>
                <a:lnTo>
                  <a:pt x="292" y="429"/>
                </a:lnTo>
                <a:lnTo>
                  <a:pt x="460" y="116"/>
                </a:lnTo>
                <a:lnTo>
                  <a:pt x="592" y="0"/>
                </a:lnTo>
              </a:path>
            </a:pathLst>
          </a:custGeom>
          <a:noFill/>
          <a:ln w="22225">
            <a:solidFill>
              <a:schemeClr val="bg2"/>
            </a:solidFill>
            <a:round/>
            <a:headEnd/>
            <a:tailEnd/>
          </a:ln>
        </p:spPr>
        <p:txBody>
          <a:bodyPr/>
          <a:lstStyle/>
          <a:p>
            <a:endParaRPr lang="es-ES_tradnl" dirty="0"/>
          </a:p>
        </p:txBody>
      </p:sp>
      <p:sp>
        <p:nvSpPr>
          <p:cNvPr id="50183" name="Line 11"/>
          <p:cNvSpPr>
            <a:spLocks noChangeShapeType="1"/>
          </p:cNvSpPr>
          <p:nvPr/>
        </p:nvSpPr>
        <p:spPr bwMode="auto">
          <a:xfrm>
            <a:off x="3987800" y="1492250"/>
            <a:ext cx="1568450" cy="0"/>
          </a:xfrm>
          <a:prstGeom prst="line">
            <a:avLst/>
          </a:prstGeom>
          <a:noFill/>
          <a:ln w="9525">
            <a:solidFill>
              <a:schemeClr val="bg2"/>
            </a:solidFill>
            <a:round/>
            <a:headEnd/>
            <a:tailEnd/>
          </a:ln>
        </p:spPr>
        <p:txBody>
          <a:bodyPr/>
          <a:lstStyle/>
          <a:p>
            <a:endParaRPr lang="es-ES_tradnl" dirty="0"/>
          </a:p>
        </p:txBody>
      </p:sp>
      <p:sp>
        <p:nvSpPr>
          <p:cNvPr id="50184" name="Line 12"/>
          <p:cNvSpPr>
            <a:spLocks noChangeShapeType="1"/>
          </p:cNvSpPr>
          <p:nvPr/>
        </p:nvSpPr>
        <p:spPr bwMode="auto">
          <a:xfrm>
            <a:off x="3973513" y="1741488"/>
            <a:ext cx="1603375" cy="0"/>
          </a:xfrm>
          <a:prstGeom prst="line">
            <a:avLst/>
          </a:prstGeom>
          <a:noFill/>
          <a:ln w="9525">
            <a:solidFill>
              <a:schemeClr val="bg2"/>
            </a:solidFill>
            <a:round/>
            <a:headEnd/>
            <a:tailEnd/>
          </a:ln>
        </p:spPr>
        <p:txBody>
          <a:bodyPr/>
          <a:lstStyle/>
          <a:p>
            <a:endParaRPr lang="es-ES_tradnl" dirty="0"/>
          </a:p>
        </p:txBody>
      </p:sp>
      <p:sp>
        <p:nvSpPr>
          <p:cNvPr id="50185" name="Line 13"/>
          <p:cNvSpPr>
            <a:spLocks noChangeShapeType="1"/>
          </p:cNvSpPr>
          <p:nvPr/>
        </p:nvSpPr>
        <p:spPr bwMode="auto">
          <a:xfrm>
            <a:off x="3989388" y="1990725"/>
            <a:ext cx="1568450" cy="0"/>
          </a:xfrm>
          <a:prstGeom prst="line">
            <a:avLst/>
          </a:prstGeom>
          <a:noFill/>
          <a:ln w="9525">
            <a:solidFill>
              <a:schemeClr val="bg2"/>
            </a:solidFill>
            <a:round/>
            <a:headEnd/>
            <a:tailEnd/>
          </a:ln>
        </p:spPr>
        <p:txBody>
          <a:bodyPr/>
          <a:lstStyle/>
          <a:p>
            <a:endParaRPr lang="es-ES_tradnl" dirty="0"/>
          </a:p>
        </p:txBody>
      </p:sp>
      <p:sp>
        <p:nvSpPr>
          <p:cNvPr id="50186" name="Line 14"/>
          <p:cNvSpPr>
            <a:spLocks noChangeShapeType="1"/>
          </p:cNvSpPr>
          <p:nvPr/>
        </p:nvSpPr>
        <p:spPr bwMode="auto">
          <a:xfrm>
            <a:off x="3963988" y="2238375"/>
            <a:ext cx="1622425" cy="0"/>
          </a:xfrm>
          <a:prstGeom prst="line">
            <a:avLst/>
          </a:prstGeom>
          <a:noFill/>
          <a:ln w="9525">
            <a:solidFill>
              <a:schemeClr val="bg2"/>
            </a:solidFill>
            <a:round/>
            <a:headEnd/>
            <a:tailEnd/>
          </a:ln>
        </p:spPr>
        <p:txBody>
          <a:bodyPr/>
          <a:lstStyle/>
          <a:p>
            <a:endParaRPr lang="es-ES_tradnl" dirty="0"/>
          </a:p>
        </p:txBody>
      </p:sp>
      <p:sp>
        <p:nvSpPr>
          <p:cNvPr id="50187" name="Line 15"/>
          <p:cNvSpPr>
            <a:spLocks noChangeShapeType="1"/>
          </p:cNvSpPr>
          <p:nvPr/>
        </p:nvSpPr>
        <p:spPr bwMode="auto">
          <a:xfrm>
            <a:off x="4003675" y="2487613"/>
            <a:ext cx="1549400" cy="0"/>
          </a:xfrm>
          <a:prstGeom prst="line">
            <a:avLst/>
          </a:prstGeom>
          <a:noFill/>
          <a:ln w="9525">
            <a:solidFill>
              <a:schemeClr val="bg2"/>
            </a:solidFill>
            <a:round/>
            <a:headEnd/>
            <a:tailEnd/>
          </a:ln>
        </p:spPr>
        <p:txBody>
          <a:bodyPr/>
          <a:lstStyle/>
          <a:p>
            <a:endParaRPr lang="es-ES_tradnl" dirty="0"/>
          </a:p>
        </p:txBody>
      </p:sp>
      <p:sp>
        <p:nvSpPr>
          <p:cNvPr id="50188" name="Line 16"/>
          <p:cNvSpPr>
            <a:spLocks noChangeShapeType="1"/>
          </p:cNvSpPr>
          <p:nvPr/>
        </p:nvSpPr>
        <p:spPr bwMode="auto">
          <a:xfrm>
            <a:off x="4021138" y="2735263"/>
            <a:ext cx="1476375" cy="0"/>
          </a:xfrm>
          <a:prstGeom prst="line">
            <a:avLst/>
          </a:prstGeom>
          <a:noFill/>
          <a:ln w="9525">
            <a:solidFill>
              <a:schemeClr val="bg2"/>
            </a:solidFill>
            <a:round/>
            <a:headEnd/>
            <a:tailEnd/>
          </a:ln>
        </p:spPr>
        <p:txBody>
          <a:bodyPr/>
          <a:lstStyle/>
          <a:p>
            <a:endParaRPr lang="es-ES_tradnl" dirty="0"/>
          </a:p>
        </p:txBody>
      </p:sp>
      <p:sp>
        <p:nvSpPr>
          <p:cNvPr id="50189" name="Line 17"/>
          <p:cNvSpPr>
            <a:spLocks noChangeShapeType="1"/>
          </p:cNvSpPr>
          <p:nvPr/>
        </p:nvSpPr>
        <p:spPr bwMode="auto">
          <a:xfrm>
            <a:off x="3990975" y="2982913"/>
            <a:ext cx="1495425" cy="0"/>
          </a:xfrm>
          <a:prstGeom prst="line">
            <a:avLst/>
          </a:prstGeom>
          <a:noFill/>
          <a:ln w="9525">
            <a:solidFill>
              <a:schemeClr val="bg2"/>
            </a:solidFill>
            <a:round/>
            <a:headEnd/>
            <a:tailEnd/>
          </a:ln>
        </p:spPr>
        <p:txBody>
          <a:bodyPr/>
          <a:lstStyle/>
          <a:p>
            <a:endParaRPr lang="es-ES_tradnl" dirty="0"/>
          </a:p>
        </p:txBody>
      </p:sp>
      <p:sp>
        <p:nvSpPr>
          <p:cNvPr id="50190" name="Line 20"/>
          <p:cNvSpPr>
            <a:spLocks noChangeShapeType="1"/>
          </p:cNvSpPr>
          <p:nvPr/>
        </p:nvSpPr>
        <p:spPr bwMode="auto">
          <a:xfrm>
            <a:off x="3990975" y="3232150"/>
            <a:ext cx="1495425" cy="0"/>
          </a:xfrm>
          <a:prstGeom prst="line">
            <a:avLst/>
          </a:prstGeom>
          <a:noFill/>
          <a:ln w="9525">
            <a:solidFill>
              <a:schemeClr val="bg2"/>
            </a:solidFill>
            <a:round/>
            <a:headEnd/>
            <a:tailEnd/>
          </a:ln>
        </p:spPr>
        <p:txBody>
          <a:bodyPr/>
          <a:lstStyle/>
          <a:p>
            <a:endParaRPr lang="es-ES_tradnl" dirty="0"/>
          </a:p>
        </p:txBody>
      </p:sp>
      <p:sp>
        <p:nvSpPr>
          <p:cNvPr id="50191" name="Line 21"/>
          <p:cNvSpPr>
            <a:spLocks noChangeShapeType="1"/>
          </p:cNvSpPr>
          <p:nvPr/>
        </p:nvSpPr>
        <p:spPr bwMode="auto">
          <a:xfrm>
            <a:off x="4159250" y="3481388"/>
            <a:ext cx="1158875" cy="0"/>
          </a:xfrm>
          <a:prstGeom prst="line">
            <a:avLst/>
          </a:prstGeom>
          <a:noFill/>
          <a:ln w="9525">
            <a:solidFill>
              <a:schemeClr val="bg2"/>
            </a:solidFill>
            <a:round/>
            <a:headEnd/>
            <a:tailEnd/>
          </a:ln>
        </p:spPr>
        <p:txBody>
          <a:bodyPr/>
          <a:lstStyle/>
          <a:p>
            <a:endParaRPr lang="es-ES_tradnl" dirty="0"/>
          </a:p>
        </p:txBody>
      </p:sp>
      <p:sp>
        <p:nvSpPr>
          <p:cNvPr id="50192" name="Line 22"/>
          <p:cNvSpPr>
            <a:spLocks noChangeShapeType="1"/>
          </p:cNvSpPr>
          <p:nvPr/>
        </p:nvSpPr>
        <p:spPr bwMode="auto">
          <a:xfrm>
            <a:off x="3917950" y="3721100"/>
            <a:ext cx="1641475" cy="0"/>
          </a:xfrm>
          <a:prstGeom prst="line">
            <a:avLst/>
          </a:prstGeom>
          <a:noFill/>
          <a:ln w="9525">
            <a:solidFill>
              <a:schemeClr val="bg2"/>
            </a:solidFill>
            <a:round/>
            <a:headEnd/>
            <a:tailEnd/>
          </a:ln>
        </p:spPr>
        <p:txBody>
          <a:bodyPr/>
          <a:lstStyle/>
          <a:p>
            <a:endParaRPr lang="es-ES_tradnl" dirty="0"/>
          </a:p>
        </p:txBody>
      </p:sp>
      <p:sp>
        <p:nvSpPr>
          <p:cNvPr id="50193" name="Line 23"/>
          <p:cNvSpPr>
            <a:spLocks noChangeShapeType="1"/>
          </p:cNvSpPr>
          <p:nvPr/>
        </p:nvSpPr>
        <p:spPr bwMode="auto">
          <a:xfrm>
            <a:off x="3910013" y="3978275"/>
            <a:ext cx="1657350" cy="0"/>
          </a:xfrm>
          <a:prstGeom prst="line">
            <a:avLst/>
          </a:prstGeom>
          <a:noFill/>
          <a:ln w="9525">
            <a:solidFill>
              <a:schemeClr val="bg2"/>
            </a:solidFill>
            <a:round/>
            <a:headEnd/>
            <a:tailEnd/>
          </a:ln>
        </p:spPr>
        <p:txBody>
          <a:bodyPr/>
          <a:lstStyle/>
          <a:p>
            <a:endParaRPr lang="es-ES_tradnl" dirty="0"/>
          </a:p>
        </p:txBody>
      </p:sp>
      <p:sp>
        <p:nvSpPr>
          <p:cNvPr id="50194" name="Line 24"/>
          <p:cNvSpPr>
            <a:spLocks noChangeShapeType="1"/>
          </p:cNvSpPr>
          <p:nvPr/>
        </p:nvSpPr>
        <p:spPr bwMode="auto">
          <a:xfrm>
            <a:off x="3890963" y="4227513"/>
            <a:ext cx="1695450" cy="0"/>
          </a:xfrm>
          <a:prstGeom prst="line">
            <a:avLst/>
          </a:prstGeom>
          <a:noFill/>
          <a:ln w="9525">
            <a:solidFill>
              <a:schemeClr val="bg2"/>
            </a:solidFill>
            <a:round/>
            <a:headEnd/>
            <a:tailEnd/>
          </a:ln>
        </p:spPr>
        <p:txBody>
          <a:bodyPr/>
          <a:lstStyle/>
          <a:p>
            <a:endParaRPr lang="es-ES_tradnl" dirty="0"/>
          </a:p>
        </p:txBody>
      </p:sp>
      <p:sp>
        <p:nvSpPr>
          <p:cNvPr id="50195" name="Line 25"/>
          <p:cNvSpPr>
            <a:spLocks noChangeShapeType="1"/>
          </p:cNvSpPr>
          <p:nvPr/>
        </p:nvSpPr>
        <p:spPr bwMode="auto">
          <a:xfrm>
            <a:off x="3908425" y="4465638"/>
            <a:ext cx="1660525" cy="0"/>
          </a:xfrm>
          <a:prstGeom prst="line">
            <a:avLst/>
          </a:prstGeom>
          <a:noFill/>
          <a:ln w="9525">
            <a:solidFill>
              <a:schemeClr val="bg2"/>
            </a:solidFill>
            <a:round/>
            <a:headEnd/>
            <a:tailEnd/>
          </a:ln>
        </p:spPr>
        <p:txBody>
          <a:bodyPr/>
          <a:lstStyle/>
          <a:p>
            <a:endParaRPr lang="es-ES_tradnl" dirty="0"/>
          </a:p>
        </p:txBody>
      </p:sp>
      <p:sp>
        <p:nvSpPr>
          <p:cNvPr id="50196" name="Line 27"/>
          <p:cNvSpPr>
            <a:spLocks noChangeShapeType="1"/>
          </p:cNvSpPr>
          <p:nvPr/>
        </p:nvSpPr>
        <p:spPr bwMode="auto">
          <a:xfrm>
            <a:off x="4394200" y="4972050"/>
            <a:ext cx="690563" cy="0"/>
          </a:xfrm>
          <a:prstGeom prst="line">
            <a:avLst/>
          </a:prstGeom>
          <a:noFill/>
          <a:ln w="9525">
            <a:solidFill>
              <a:schemeClr val="bg2"/>
            </a:solidFill>
            <a:round/>
            <a:headEnd/>
            <a:tailEnd/>
          </a:ln>
        </p:spPr>
        <p:txBody>
          <a:bodyPr/>
          <a:lstStyle/>
          <a:p>
            <a:endParaRPr lang="es-ES_tradnl" dirty="0"/>
          </a:p>
        </p:txBody>
      </p:sp>
      <p:sp>
        <p:nvSpPr>
          <p:cNvPr id="50197" name="Line 28"/>
          <p:cNvSpPr>
            <a:spLocks noChangeShapeType="1"/>
          </p:cNvSpPr>
          <p:nvPr/>
        </p:nvSpPr>
        <p:spPr bwMode="auto">
          <a:xfrm>
            <a:off x="4781550" y="1493838"/>
            <a:ext cx="0" cy="3462337"/>
          </a:xfrm>
          <a:prstGeom prst="line">
            <a:avLst/>
          </a:prstGeom>
          <a:noFill/>
          <a:ln w="9525">
            <a:solidFill>
              <a:schemeClr val="bg2"/>
            </a:solidFill>
            <a:round/>
            <a:headEnd/>
            <a:tailEnd/>
          </a:ln>
        </p:spPr>
        <p:txBody>
          <a:bodyPr/>
          <a:lstStyle/>
          <a:p>
            <a:endParaRPr lang="es-ES_tradnl" dirty="0"/>
          </a:p>
        </p:txBody>
      </p:sp>
      <p:sp>
        <p:nvSpPr>
          <p:cNvPr id="50198" name="Oval 7"/>
          <p:cNvSpPr>
            <a:spLocks noChangeArrowheads="1"/>
          </p:cNvSpPr>
          <p:nvPr/>
        </p:nvSpPr>
        <p:spPr bwMode="auto">
          <a:xfrm>
            <a:off x="4737100" y="3413125"/>
            <a:ext cx="127000" cy="106363"/>
          </a:xfrm>
          <a:prstGeom prst="ellipse">
            <a:avLst/>
          </a:prstGeom>
          <a:solidFill>
            <a:srgbClr val="FF3300"/>
          </a:solidFill>
          <a:ln w="6350" algn="ctr">
            <a:solidFill>
              <a:schemeClr val="bg2"/>
            </a:solidFill>
            <a:round/>
            <a:headEnd/>
            <a:tailEnd/>
          </a:ln>
        </p:spPr>
        <p:txBody>
          <a:bodyPr wrap="none" anchor="ctr"/>
          <a:lstStyle/>
          <a:p>
            <a:pPr algn="ctr" eaLnBrk="0" hangingPunct="0"/>
            <a:endParaRPr lang="es-ES_tradnl" dirty="0"/>
          </a:p>
        </p:txBody>
      </p:sp>
      <p:sp>
        <p:nvSpPr>
          <p:cNvPr id="50199" name="Line 29"/>
          <p:cNvSpPr>
            <a:spLocks noChangeShapeType="1"/>
          </p:cNvSpPr>
          <p:nvPr/>
        </p:nvSpPr>
        <p:spPr bwMode="auto">
          <a:xfrm>
            <a:off x="5051425" y="1493838"/>
            <a:ext cx="0" cy="3462337"/>
          </a:xfrm>
          <a:prstGeom prst="line">
            <a:avLst/>
          </a:prstGeom>
          <a:noFill/>
          <a:ln w="9525">
            <a:solidFill>
              <a:schemeClr val="bg2"/>
            </a:solidFill>
            <a:round/>
            <a:headEnd/>
            <a:tailEnd/>
          </a:ln>
        </p:spPr>
        <p:txBody>
          <a:bodyPr/>
          <a:lstStyle/>
          <a:p>
            <a:endParaRPr lang="es-ES_tradnl" dirty="0"/>
          </a:p>
        </p:txBody>
      </p:sp>
      <p:sp>
        <p:nvSpPr>
          <p:cNvPr id="50200" name="Line 30"/>
          <p:cNvSpPr>
            <a:spLocks noChangeShapeType="1"/>
          </p:cNvSpPr>
          <p:nvPr/>
        </p:nvSpPr>
        <p:spPr bwMode="auto">
          <a:xfrm>
            <a:off x="4521200" y="1493838"/>
            <a:ext cx="0" cy="3462337"/>
          </a:xfrm>
          <a:prstGeom prst="line">
            <a:avLst/>
          </a:prstGeom>
          <a:noFill/>
          <a:ln w="9525">
            <a:solidFill>
              <a:schemeClr val="bg2"/>
            </a:solidFill>
            <a:round/>
            <a:headEnd/>
            <a:tailEnd/>
          </a:ln>
        </p:spPr>
        <p:txBody>
          <a:bodyPr/>
          <a:lstStyle/>
          <a:p>
            <a:endParaRPr lang="es-ES_tradnl" dirty="0"/>
          </a:p>
        </p:txBody>
      </p:sp>
      <p:sp>
        <p:nvSpPr>
          <p:cNvPr id="50201" name="Line 31"/>
          <p:cNvSpPr>
            <a:spLocks noChangeShapeType="1"/>
          </p:cNvSpPr>
          <p:nvPr/>
        </p:nvSpPr>
        <p:spPr bwMode="auto">
          <a:xfrm>
            <a:off x="3908425" y="4716463"/>
            <a:ext cx="1660525" cy="0"/>
          </a:xfrm>
          <a:prstGeom prst="line">
            <a:avLst/>
          </a:prstGeom>
          <a:noFill/>
          <a:ln w="9525">
            <a:solidFill>
              <a:schemeClr val="bg2"/>
            </a:solidFill>
            <a:round/>
            <a:headEnd/>
            <a:tailEnd/>
          </a:ln>
        </p:spPr>
        <p:txBody>
          <a:bodyPr/>
          <a:lstStyle/>
          <a:p>
            <a:endParaRPr lang="es-ES_tradnl" dirty="0"/>
          </a:p>
        </p:txBody>
      </p:sp>
      <p:sp>
        <p:nvSpPr>
          <p:cNvPr id="50202" name="Oval 6"/>
          <p:cNvSpPr>
            <a:spLocks noChangeArrowheads="1"/>
          </p:cNvSpPr>
          <p:nvPr/>
        </p:nvSpPr>
        <p:spPr bwMode="auto">
          <a:xfrm>
            <a:off x="4470400" y="3527425"/>
            <a:ext cx="127000" cy="106363"/>
          </a:xfrm>
          <a:prstGeom prst="ellipse">
            <a:avLst/>
          </a:prstGeom>
          <a:solidFill>
            <a:srgbClr val="FF3300"/>
          </a:solidFill>
          <a:ln w="6350" algn="ctr">
            <a:solidFill>
              <a:schemeClr val="bg2"/>
            </a:solidFill>
            <a:round/>
            <a:headEnd/>
            <a:tailEnd/>
          </a:ln>
        </p:spPr>
        <p:txBody>
          <a:bodyPr wrap="none" anchor="ctr"/>
          <a:lstStyle/>
          <a:p>
            <a:pPr algn="ctr" eaLnBrk="0" hangingPunct="0"/>
            <a:endParaRPr lang="es-ES_tradnl" dirty="0"/>
          </a:p>
        </p:txBody>
      </p:sp>
      <p:sp>
        <p:nvSpPr>
          <p:cNvPr id="50203" name="Oval 8"/>
          <p:cNvSpPr>
            <a:spLocks noChangeArrowheads="1"/>
          </p:cNvSpPr>
          <p:nvPr/>
        </p:nvSpPr>
        <p:spPr bwMode="auto">
          <a:xfrm>
            <a:off x="5000625" y="2916238"/>
            <a:ext cx="127000" cy="106362"/>
          </a:xfrm>
          <a:prstGeom prst="ellipse">
            <a:avLst/>
          </a:prstGeom>
          <a:solidFill>
            <a:srgbClr val="FF3300"/>
          </a:solidFill>
          <a:ln w="6350" algn="ctr">
            <a:solidFill>
              <a:schemeClr val="bg2"/>
            </a:solidFill>
            <a:round/>
            <a:headEnd/>
            <a:tailEnd/>
          </a:ln>
        </p:spPr>
        <p:txBody>
          <a:bodyPr wrap="none" anchor="ctr"/>
          <a:lstStyle/>
          <a:p>
            <a:pPr algn="ctr" eaLnBrk="0" hangingPunct="0"/>
            <a:endParaRPr lang="es-ES_tradnl" dirty="0"/>
          </a:p>
        </p:txBody>
      </p:sp>
      <p:sp>
        <p:nvSpPr>
          <p:cNvPr id="50204" name="Oval 32"/>
          <p:cNvSpPr>
            <a:spLocks noChangeArrowheads="1"/>
          </p:cNvSpPr>
          <p:nvPr/>
        </p:nvSpPr>
        <p:spPr bwMode="auto">
          <a:xfrm>
            <a:off x="5270500" y="2686050"/>
            <a:ext cx="127000" cy="106363"/>
          </a:xfrm>
          <a:prstGeom prst="ellipse">
            <a:avLst/>
          </a:prstGeom>
          <a:solidFill>
            <a:srgbClr val="FF3300"/>
          </a:solidFill>
          <a:ln w="6350" algn="ctr">
            <a:solidFill>
              <a:schemeClr val="bg2"/>
            </a:solidFill>
            <a:round/>
            <a:headEnd/>
            <a:tailEnd/>
          </a:ln>
        </p:spPr>
        <p:txBody>
          <a:bodyPr wrap="none" anchor="ctr"/>
          <a:lstStyle/>
          <a:p>
            <a:pPr algn="ctr" eaLnBrk="0" hangingPunct="0"/>
            <a:endParaRPr lang="es-ES_tradnl" dirty="0"/>
          </a:p>
        </p:txBody>
      </p:sp>
      <p:sp>
        <p:nvSpPr>
          <p:cNvPr id="50205" name="Oval 33"/>
          <p:cNvSpPr>
            <a:spLocks noChangeArrowheads="1"/>
          </p:cNvSpPr>
          <p:nvPr/>
        </p:nvSpPr>
        <p:spPr bwMode="auto">
          <a:xfrm>
            <a:off x="4203700" y="3595688"/>
            <a:ext cx="127000" cy="106362"/>
          </a:xfrm>
          <a:prstGeom prst="ellipse">
            <a:avLst/>
          </a:prstGeom>
          <a:solidFill>
            <a:srgbClr val="FF3300"/>
          </a:solidFill>
          <a:ln w="6350" algn="ctr">
            <a:solidFill>
              <a:schemeClr val="bg2"/>
            </a:solidFill>
            <a:round/>
            <a:headEnd/>
            <a:tailEnd/>
          </a:ln>
        </p:spPr>
        <p:txBody>
          <a:bodyPr wrap="none" anchor="ctr"/>
          <a:lstStyle/>
          <a:p>
            <a:pPr algn="ctr" eaLnBrk="0" hangingPunct="0"/>
            <a:endParaRPr lang="es-ES_tradnl" dirty="0"/>
          </a:p>
        </p:txBody>
      </p:sp>
      <p:sp>
        <p:nvSpPr>
          <p:cNvPr id="50206" name="TextBox 27"/>
          <p:cNvSpPr txBox="1">
            <a:spLocks noChangeArrowheads="1"/>
          </p:cNvSpPr>
          <p:nvPr/>
        </p:nvSpPr>
        <p:spPr bwMode="auto">
          <a:xfrm>
            <a:off x="304800" y="1033463"/>
            <a:ext cx="674688" cy="4278312"/>
          </a:xfrm>
          <a:prstGeom prst="rect">
            <a:avLst/>
          </a:prstGeom>
          <a:solidFill>
            <a:srgbClr val="FFFF00"/>
          </a:solidFill>
          <a:ln w="9525">
            <a:noFill/>
            <a:miter lim="800000"/>
            <a:headEnd/>
            <a:tailEnd/>
          </a:ln>
        </p:spPr>
        <p:txBody>
          <a:bodyPr>
            <a:spAutoFit/>
          </a:bodyPr>
          <a:lstStyle/>
          <a:p>
            <a:pPr algn="ctr" eaLnBrk="0" hangingPunct="0"/>
            <a:r>
              <a:rPr lang="en-US" sz="1600" b="1" dirty="0">
                <a:solidFill>
                  <a:schemeClr val="bg1"/>
                </a:solidFill>
              </a:rPr>
              <a:t>T</a:t>
            </a:r>
          </a:p>
          <a:p>
            <a:pPr algn="ctr" eaLnBrk="0" hangingPunct="0"/>
            <a:r>
              <a:rPr lang="en-US" sz="1600" b="1" dirty="0">
                <a:solidFill>
                  <a:schemeClr val="bg1"/>
                </a:solidFill>
              </a:rPr>
              <a:t>E</a:t>
            </a:r>
          </a:p>
          <a:p>
            <a:pPr algn="ctr" eaLnBrk="0" hangingPunct="0"/>
            <a:r>
              <a:rPr lang="en-US" sz="1600" b="1" dirty="0">
                <a:solidFill>
                  <a:schemeClr val="bg1"/>
                </a:solidFill>
              </a:rPr>
              <a:t>M</a:t>
            </a:r>
          </a:p>
          <a:p>
            <a:pPr algn="ctr" eaLnBrk="0" hangingPunct="0"/>
            <a:r>
              <a:rPr lang="en-US" sz="1600" b="1" dirty="0">
                <a:solidFill>
                  <a:schemeClr val="bg1"/>
                </a:solidFill>
              </a:rPr>
              <a:t>P</a:t>
            </a:r>
          </a:p>
          <a:p>
            <a:pPr algn="ctr" eaLnBrk="0" hangingPunct="0"/>
            <a:r>
              <a:rPr lang="en-US" sz="1600" b="1" dirty="0">
                <a:solidFill>
                  <a:schemeClr val="bg1"/>
                </a:solidFill>
              </a:rPr>
              <a:t>E</a:t>
            </a:r>
          </a:p>
          <a:p>
            <a:pPr algn="ctr" eaLnBrk="0" hangingPunct="0"/>
            <a:r>
              <a:rPr lang="en-US" sz="1600" b="1" dirty="0">
                <a:solidFill>
                  <a:schemeClr val="bg1"/>
                </a:solidFill>
              </a:rPr>
              <a:t>R</a:t>
            </a:r>
          </a:p>
          <a:p>
            <a:pPr algn="ctr" eaLnBrk="0" hangingPunct="0"/>
            <a:r>
              <a:rPr lang="en-US" sz="1600" b="1" dirty="0">
                <a:solidFill>
                  <a:schemeClr val="bg1"/>
                </a:solidFill>
              </a:rPr>
              <a:t>A</a:t>
            </a:r>
          </a:p>
          <a:p>
            <a:pPr algn="ctr" eaLnBrk="0" hangingPunct="0"/>
            <a:r>
              <a:rPr lang="en-US" sz="1600" b="1" dirty="0">
                <a:solidFill>
                  <a:schemeClr val="bg1"/>
                </a:solidFill>
              </a:rPr>
              <a:t>T</a:t>
            </a:r>
          </a:p>
          <a:p>
            <a:pPr algn="ctr" eaLnBrk="0" hangingPunct="0"/>
            <a:r>
              <a:rPr lang="en-US" sz="1600" b="1" dirty="0">
                <a:solidFill>
                  <a:schemeClr val="bg1"/>
                </a:solidFill>
              </a:rPr>
              <a:t>U</a:t>
            </a:r>
          </a:p>
          <a:p>
            <a:pPr algn="ctr" eaLnBrk="0" hangingPunct="0"/>
            <a:r>
              <a:rPr lang="en-US" sz="1600" b="1" dirty="0">
                <a:solidFill>
                  <a:schemeClr val="bg1"/>
                </a:solidFill>
              </a:rPr>
              <a:t>R</a:t>
            </a:r>
          </a:p>
          <a:p>
            <a:pPr algn="ctr" eaLnBrk="0" hangingPunct="0"/>
            <a:r>
              <a:rPr lang="en-US" sz="1600" b="1" dirty="0">
                <a:solidFill>
                  <a:schemeClr val="bg1"/>
                </a:solidFill>
              </a:rPr>
              <a:t>A</a:t>
            </a:r>
          </a:p>
          <a:p>
            <a:pPr algn="ctr" eaLnBrk="0" hangingPunct="0"/>
            <a:endParaRPr lang="en-US" sz="1600" b="1" dirty="0">
              <a:solidFill>
                <a:schemeClr val="bg1"/>
              </a:solidFill>
            </a:endParaRPr>
          </a:p>
          <a:p>
            <a:pPr algn="ctr" eaLnBrk="0" hangingPunct="0"/>
            <a:r>
              <a:rPr lang="en-US" sz="1600" b="1" dirty="0">
                <a:solidFill>
                  <a:schemeClr val="bg1"/>
                </a:solidFill>
              </a:rPr>
              <a:t> B</a:t>
            </a:r>
          </a:p>
          <a:p>
            <a:pPr algn="ctr" eaLnBrk="0" hangingPunct="0"/>
            <a:r>
              <a:rPr lang="en-US" sz="1600" b="1" dirty="0">
                <a:solidFill>
                  <a:schemeClr val="bg1"/>
                </a:solidFill>
              </a:rPr>
              <a:t>A</a:t>
            </a:r>
          </a:p>
          <a:p>
            <a:pPr algn="ctr" eaLnBrk="0" hangingPunct="0"/>
            <a:r>
              <a:rPr lang="en-US" sz="1600" b="1" dirty="0">
                <a:solidFill>
                  <a:schemeClr val="bg1"/>
                </a:solidFill>
              </a:rPr>
              <a:t>S</a:t>
            </a:r>
          </a:p>
          <a:p>
            <a:pPr algn="ctr" eaLnBrk="0" hangingPunct="0"/>
            <a:r>
              <a:rPr lang="en-US" sz="1600" b="1" dirty="0">
                <a:solidFill>
                  <a:schemeClr val="bg1"/>
                </a:solidFill>
              </a:rPr>
              <a:t>A</a:t>
            </a:r>
          </a:p>
          <a:p>
            <a:pPr algn="ctr" eaLnBrk="0" hangingPunct="0"/>
            <a:r>
              <a:rPr lang="en-US" sz="1600" b="1" dirty="0">
                <a:solidFill>
                  <a:schemeClr val="bg1"/>
                </a:solidFill>
              </a:rPr>
              <a:t>L </a:t>
            </a:r>
          </a:p>
        </p:txBody>
      </p:sp>
      <p:sp>
        <p:nvSpPr>
          <p:cNvPr id="50207" name="TextBox 28"/>
          <p:cNvSpPr txBox="1">
            <a:spLocks noChangeArrowheads="1"/>
          </p:cNvSpPr>
          <p:nvPr/>
        </p:nvSpPr>
        <p:spPr bwMode="auto">
          <a:xfrm>
            <a:off x="4016375" y="1044575"/>
            <a:ext cx="1503363" cy="277813"/>
          </a:xfrm>
          <a:prstGeom prst="rect">
            <a:avLst/>
          </a:prstGeom>
          <a:solidFill>
            <a:srgbClr val="FFFF00"/>
          </a:solidFill>
          <a:ln w="9525">
            <a:noFill/>
            <a:miter lim="800000"/>
            <a:headEnd/>
            <a:tailEnd/>
          </a:ln>
        </p:spPr>
        <p:txBody>
          <a:bodyPr>
            <a:spAutoFit/>
          </a:bodyPr>
          <a:lstStyle/>
          <a:p>
            <a:pPr algn="ctr" eaLnBrk="0" hangingPunct="0"/>
            <a:r>
              <a:rPr lang="es-ES_tradnl" sz="1200" b="1" dirty="0">
                <a:solidFill>
                  <a:schemeClr val="bg1"/>
                </a:solidFill>
                <a:latin typeface="Arial Black" pitchFamily="34" charset="0"/>
              </a:rPr>
              <a:t>OVULACIÓN </a:t>
            </a:r>
          </a:p>
        </p:txBody>
      </p:sp>
    </p:spTree>
  </p:cSld>
  <p:clrMapOvr>
    <a:masterClrMapping/>
  </p:clrMapOvr>
  <p:transition spd="slow" advClick="0" advTm="6000">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7"/>
          <p:cNvPicPr>
            <a:picLocks noChangeAspect="1" noChangeArrowheads="1"/>
          </p:cNvPicPr>
          <p:nvPr/>
        </p:nvPicPr>
        <p:blipFill>
          <a:blip r:embed="rId3"/>
          <a:srcRect/>
          <a:stretch>
            <a:fillRect/>
          </a:stretch>
        </p:blipFill>
        <p:spPr bwMode="auto">
          <a:xfrm>
            <a:off x="3351213" y="5410200"/>
            <a:ext cx="2578100" cy="1363663"/>
          </a:xfrm>
          <a:prstGeom prst="rect">
            <a:avLst/>
          </a:prstGeom>
          <a:noFill/>
          <a:ln w="9525">
            <a:noFill/>
            <a:miter lim="800000"/>
            <a:headEnd/>
            <a:tailEnd/>
          </a:ln>
        </p:spPr>
      </p:pic>
      <p:pic>
        <p:nvPicPr>
          <p:cNvPr id="10" name="Picture 6"/>
          <p:cNvPicPr>
            <a:picLocks noChangeAspect="1" noChangeArrowheads="1"/>
          </p:cNvPicPr>
          <p:nvPr/>
        </p:nvPicPr>
        <p:blipFill>
          <a:blip r:embed="rId4"/>
          <a:srcRect/>
          <a:stretch>
            <a:fillRect/>
          </a:stretch>
        </p:blipFill>
        <p:spPr bwMode="auto">
          <a:xfrm>
            <a:off x="3352800" y="4038600"/>
            <a:ext cx="2574925" cy="1371600"/>
          </a:xfrm>
          <a:prstGeom prst="rect">
            <a:avLst/>
          </a:prstGeom>
          <a:noFill/>
          <a:ln w="9525">
            <a:noFill/>
            <a:miter lim="800000"/>
            <a:headEnd/>
            <a:tailEnd/>
          </a:ln>
        </p:spPr>
      </p:pic>
      <p:pic>
        <p:nvPicPr>
          <p:cNvPr id="11" name="Picture 5"/>
          <p:cNvPicPr>
            <a:picLocks noChangeAspect="1" noChangeArrowheads="1"/>
          </p:cNvPicPr>
          <p:nvPr/>
        </p:nvPicPr>
        <p:blipFill>
          <a:blip r:embed="rId5"/>
          <a:srcRect/>
          <a:stretch>
            <a:fillRect/>
          </a:stretch>
        </p:blipFill>
        <p:spPr bwMode="auto">
          <a:xfrm>
            <a:off x="3338513" y="2722563"/>
            <a:ext cx="2584450" cy="1314450"/>
          </a:xfrm>
          <a:prstGeom prst="rect">
            <a:avLst/>
          </a:prstGeom>
          <a:noFill/>
          <a:ln w="9525">
            <a:noFill/>
            <a:miter lim="800000"/>
            <a:headEnd/>
            <a:tailEnd/>
          </a:ln>
        </p:spPr>
      </p:pic>
      <p:pic>
        <p:nvPicPr>
          <p:cNvPr id="12" name="Picture 5"/>
          <p:cNvPicPr>
            <a:picLocks noChangeAspect="1" noChangeArrowheads="1"/>
          </p:cNvPicPr>
          <p:nvPr/>
        </p:nvPicPr>
        <p:blipFill>
          <a:blip r:embed="rId6"/>
          <a:srcRect/>
          <a:stretch>
            <a:fillRect/>
          </a:stretch>
        </p:blipFill>
        <p:spPr bwMode="auto">
          <a:xfrm>
            <a:off x="3352800" y="1371600"/>
            <a:ext cx="2574925" cy="1371600"/>
          </a:xfrm>
          <a:prstGeom prst="rect">
            <a:avLst/>
          </a:prstGeom>
          <a:noFill/>
          <a:ln w="9525">
            <a:noFill/>
            <a:miter lim="800000"/>
            <a:headEnd/>
            <a:tailEnd/>
          </a:ln>
        </p:spPr>
      </p:pic>
      <p:pic>
        <p:nvPicPr>
          <p:cNvPr id="13" name="Picture 3"/>
          <p:cNvPicPr>
            <a:picLocks noChangeAspect="1" noChangeArrowheads="1"/>
          </p:cNvPicPr>
          <p:nvPr/>
        </p:nvPicPr>
        <p:blipFill>
          <a:blip r:embed="rId7"/>
          <a:srcRect/>
          <a:stretch>
            <a:fillRect/>
          </a:stretch>
        </p:blipFill>
        <p:spPr bwMode="auto">
          <a:xfrm>
            <a:off x="3352800" y="76200"/>
            <a:ext cx="2574925" cy="1371600"/>
          </a:xfrm>
          <a:prstGeom prst="rect">
            <a:avLst/>
          </a:prstGeom>
          <a:noFill/>
          <a:ln w="9525">
            <a:noFill/>
            <a:miter lim="800000"/>
            <a:headEnd/>
            <a:tailEnd/>
          </a:ln>
        </p:spPr>
      </p:pic>
      <p:sp>
        <p:nvSpPr>
          <p:cNvPr id="14" name="Rectangle 17"/>
          <p:cNvSpPr>
            <a:spLocks noRot="1" noChangeArrowheads="1"/>
          </p:cNvSpPr>
          <p:nvPr/>
        </p:nvSpPr>
        <p:spPr bwMode="auto">
          <a:xfrm>
            <a:off x="180975" y="2543175"/>
            <a:ext cx="3055938" cy="1562100"/>
          </a:xfrm>
          <a:prstGeom prst="rect">
            <a:avLst/>
          </a:prstGeom>
          <a:noFill/>
          <a:ln w="9525">
            <a:noFill/>
            <a:miter lim="800000"/>
            <a:headEnd/>
            <a:tailEnd/>
          </a:ln>
          <a:effec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algn="ctr" eaLnBrk="0" hangingPunct="0">
              <a:defRPr/>
            </a:pPr>
            <a:r>
              <a:rPr lang="en-US" sz="2400" b="1" i="1" dirty="0">
                <a:ln w="11430"/>
                <a:solidFill>
                  <a:srgbClr val="FFFF00"/>
                </a:solidFill>
                <a:effectLst>
                  <a:outerShdw blurRad="80000" dist="40000" dir="5040000" algn="tl">
                    <a:srgbClr val="000000">
                      <a:alpha val="30000"/>
                    </a:srgbClr>
                  </a:outerShdw>
                </a:effectLst>
                <a:latin typeface="Garamond" pitchFamily="18" charset="0"/>
              </a:rPr>
              <a:t>“</a:t>
            </a:r>
            <a:r>
              <a:rPr lang="es-ES_tradnl" sz="2400" b="1" i="1" dirty="0">
                <a:ln w="11430"/>
                <a:solidFill>
                  <a:srgbClr val="FFFF00"/>
                </a:solidFill>
                <a:effectLst>
                  <a:outerShdw blurRad="80000" dist="40000" dir="5040000" algn="tl">
                    <a:srgbClr val="000000">
                      <a:alpha val="30000"/>
                    </a:srgbClr>
                  </a:outerShdw>
                </a:effectLst>
                <a:latin typeface="Garamond" pitchFamily="18" charset="0"/>
              </a:rPr>
              <a:t>Tu has formado mis entrañas; me has tejido en el vientre de mi madre.”  </a:t>
            </a:r>
          </a:p>
        </p:txBody>
      </p:sp>
      <p:sp>
        <p:nvSpPr>
          <p:cNvPr id="15" name="Rectangle 9"/>
          <p:cNvSpPr>
            <a:spLocks noRot="1" noChangeArrowheads="1"/>
          </p:cNvSpPr>
          <p:nvPr/>
        </p:nvSpPr>
        <p:spPr bwMode="auto">
          <a:xfrm>
            <a:off x="5883275" y="2587625"/>
            <a:ext cx="3055938" cy="1473200"/>
          </a:xfrm>
          <a:prstGeom prst="rect">
            <a:avLst/>
          </a:prstGeom>
          <a:noFill/>
          <a:ln w="9525">
            <a:noFill/>
            <a:miter lim="800000"/>
            <a:headEnd/>
            <a:tailEnd/>
          </a:ln>
          <a:effec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algn="ctr" eaLnBrk="0" hangingPunct="0">
              <a:defRPr/>
            </a:pPr>
            <a:r>
              <a:rPr lang="en-US" sz="2400" b="1" i="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Garamond" pitchFamily="18" charset="0"/>
              </a:rPr>
              <a:t>“</a:t>
            </a:r>
            <a:r>
              <a:rPr lang="es-ES_tradnl" sz="2400" b="1" i="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Garamond" pitchFamily="18" charset="0"/>
              </a:rPr>
              <a:t>Te doy gracias por tantas maravillas: prodigio soy, prodigios son tus obras!”</a:t>
            </a:r>
          </a:p>
        </p:txBody>
      </p:sp>
      <p:sp>
        <p:nvSpPr>
          <p:cNvPr id="16" name="Rectangle 19"/>
          <p:cNvSpPr>
            <a:spLocks noRot="1" noChangeArrowheads="1"/>
          </p:cNvSpPr>
          <p:nvPr/>
        </p:nvSpPr>
        <p:spPr bwMode="auto">
          <a:xfrm>
            <a:off x="7484698" y="4380355"/>
            <a:ext cx="1279525" cy="508000"/>
          </a:xfrm>
          <a:prstGeom prst="rect">
            <a:avLst/>
          </a:prstGeom>
          <a:noFill/>
          <a:ln w="9525">
            <a:noFill/>
            <a:miter lim="800000"/>
            <a:headEnd/>
            <a:tailEnd/>
          </a:ln>
          <a:effec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algn="ctr" eaLnBrk="0" hangingPunct="0">
              <a:defRPr/>
            </a:pPr>
            <a:r>
              <a:rPr lang="en-US" sz="1200" b="1" i="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Garamond" pitchFamily="18" charset="0"/>
              </a:rPr>
              <a:t>Salmo 139:13-14</a:t>
            </a:r>
          </a:p>
        </p:txBody>
      </p:sp>
    </p:spTree>
  </p:cSld>
  <p:clrMapOvr>
    <a:masterClrMapping/>
  </p:clrMapOvr>
  <p:transition spd="slow" advClick="0" advTm="6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ontraception.jpg"/>
          <p:cNvPicPr>
            <a:picLocks noChangeAspect="1"/>
          </p:cNvPicPr>
          <p:nvPr/>
        </p:nvPicPr>
        <p:blipFill>
          <a:blip r:embed="rId3" cstate="print"/>
          <a:srcRect/>
          <a:stretch>
            <a:fillRect/>
          </a:stretch>
        </p:blipFill>
        <p:spPr>
          <a:xfrm>
            <a:off x="2255693" y="1488558"/>
            <a:ext cx="4717678" cy="47102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3558" name="Rectangle 6"/>
          <p:cNvSpPr>
            <a:spLocks noGrp="1" noRot="1" noChangeArrowheads="1"/>
          </p:cNvSpPr>
          <p:nvPr>
            <p:ph type="title"/>
          </p:nvPr>
        </p:nvSpPr>
        <p:spPr/>
        <p:txBody>
          <a:bodyPr/>
          <a:lstStyle/>
          <a:p>
            <a:pPr eaLnBrk="1" fontAlgn="auto" hangingPunct="1">
              <a:spcAft>
                <a:spcPts val="0"/>
              </a:spcAft>
              <a:defRPr/>
            </a:pPr>
            <a:r>
              <a:rPr lang="en-US" dirty="0">
                <a:solidFill>
                  <a:schemeClr val="hlink"/>
                </a:solidFill>
              </a:rPr>
              <a:t>PNF no es Anticonceptiva</a:t>
            </a:r>
          </a:p>
        </p:txBody>
      </p:sp>
      <p:grpSp>
        <p:nvGrpSpPr>
          <p:cNvPr id="2" name="Group 11"/>
          <p:cNvGrpSpPr>
            <a:grpSpLocks/>
          </p:cNvGrpSpPr>
          <p:nvPr/>
        </p:nvGrpSpPr>
        <p:grpSpPr bwMode="auto">
          <a:xfrm rot="-5400000">
            <a:off x="2425700" y="1652588"/>
            <a:ext cx="4381500" cy="4381500"/>
            <a:chOff x="1521" y="1041"/>
            <a:chExt cx="2760" cy="2760"/>
          </a:xfrm>
        </p:grpSpPr>
        <p:sp>
          <p:nvSpPr>
            <p:cNvPr id="52229" name="Oval 9"/>
            <p:cNvSpPr>
              <a:spLocks noChangeArrowheads="1"/>
            </p:cNvSpPr>
            <p:nvPr/>
          </p:nvSpPr>
          <p:spPr bwMode="auto">
            <a:xfrm>
              <a:off x="1521" y="1041"/>
              <a:ext cx="2760" cy="2760"/>
            </a:xfrm>
            <a:prstGeom prst="ellipse">
              <a:avLst/>
            </a:prstGeom>
            <a:noFill/>
            <a:ln w="381000">
              <a:solidFill>
                <a:srgbClr val="FF0000"/>
              </a:solidFill>
              <a:round/>
              <a:headEnd/>
              <a:tailEnd/>
            </a:ln>
          </p:spPr>
          <p:txBody>
            <a:bodyPr wrap="none" anchor="ctr"/>
            <a:lstStyle/>
            <a:p>
              <a:pPr algn="ctr" eaLnBrk="0" hangingPunct="0"/>
              <a:endParaRPr lang="es-ES_tradnl" dirty="0">
                <a:solidFill>
                  <a:srgbClr val="FFFFFF"/>
                </a:solidFill>
              </a:endParaRPr>
            </a:p>
          </p:txBody>
        </p:sp>
        <p:sp>
          <p:nvSpPr>
            <p:cNvPr id="52230" name="Line 10"/>
            <p:cNvSpPr>
              <a:spLocks noChangeShapeType="1"/>
            </p:cNvSpPr>
            <p:nvPr/>
          </p:nvSpPr>
          <p:spPr bwMode="auto">
            <a:xfrm>
              <a:off x="1814" y="1513"/>
              <a:ext cx="2166" cy="1839"/>
            </a:xfrm>
            <a:prstGeom prst="line">
              <a:avLst/>
            </a:prstGeom>
            <a:noFill/>
            <a:ln w="381000">
              <a:solidFill>
                <a:srgbClr val="FF0000"/>
              </a:solidFill>
              <a:round/>
              <a:headEnd/>
              <a:tailEnd/>
            </a:ln>
          </p:spPr>
          <p:txBody>
            <a:bodyPr/>
            <a:lstStyle/>
            <a:p>
              <a:endParaRPr lang="es-ES_tradnl" dirty="0"/>
            </a:p>
          </p:txBody>
        </p:sp>
      </p:grpSp>
    </p:spTree>
  </p:cSld>
  <p:clrMapOvr>
    <a:masterClrMapping/>
  </p:clrMapOvr>
  <p:transition spd="slow" advClick="0" advTm="6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style.rotation</p:attrName>
                                        </p:attrNameLst>
                                      </p:cBhvr>
                                      <p:tavLst>
                                        <p:tav tm="0">
                                          <p:val>
                                            <p:fltVal val="720"/>
                                          </p:val>
                                        </p:tav>
                                        <p:tav tm="100000">
                                          <p:val>
                                            <p:fltVal val="0"/>
                                          </p:val>
                                        </p:tav>
                                      </p:tavLst>
                                    </p:anim>
                                    <p:anim calcmode="lin" valueType="num">
                                      <p:cBhvr>
                                        <p:cTn id="9" dur="1000" fill="hold"/>
                                        <p:tgtEl>
                                          <p:spTgt spid="2"/>
                                        </p:tgtEl>
                                        <p:attrNameLst>
                                          <p:attrName>ppt_h</p:attrName>
                                        </p:attrNameLst>
                                      </p:cBhvr>
                                      <p:tavLst>
                                        <p:tav tm="0">
                                          <p:val>
                                            <p:fltVal val="0"/>
                                          </p:val>
                                        </p:tav>
                                        <p:tav tm="100000">
                                          <p:val>
                                            <p:strVal val="#ppt_h"/>
                                          </p:val>
                                        </p:tav>
                                      </p:tavLst>
                                    </p:anim>
                                    <p:anim calcmode="lin" valueType="num">
                                      <p:cBhvr>
                                        <p:cTn id="10" dur="1000" fill="hold"/>
                                        <p:tgtEl>
                                          <p:spTgt spid="2"/>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7" descr="MPj03210690000[1]"/>
          <p:cNvPicPr>
            <a:picLocks noChangeAspect="1" noChangeArrowheads="1"/>
          </p:cNvPicPr>
          <p:nvPr/>
        </p:nvPicPr>
        <p:blipFill>
          <a:blip r:embed="rId3" cstate="print"/>
          <a:srcRect/>
          <a:stretch>
            <a:fillRect/>
          </a:stretch>
        </p:blipFill>
        <p:spPr bwMode="auto">
          <a:xfrm>
            <a:off x="1221581" y="1427163"/>
            <a:ext cx="6700838" cy="4781550"/>
          </a:xfrm>
          <a:prstGeom prst="roundRect">
            <a:avLst>
              <a:gd name="adj" fmla="val 3281"/>
            </a:avLst>
          </a:prstGeom>
          <a:ln>
            <a:noFill/>
          </a:ln>
          <a:effectLst>
            <a:outerShdw blurRad="292100" dist="139700" dir="2700000" algn="tl" rotWithShape="0">
              <a:srgbClr val="333333">
                <a:alpha val="65000"/>
              </a:srgbClr>
            </a:outerShdw>
            <a:softEdge rad="31750"/>
          </a:effectLst>
        </p:spPr>
      </p:pic>
      <p:sp>
        <p:nvSpPr>
          <p:cNvPr id="31749" name="Rectangle 5"/>
          <p:cNvSpPr>
            <a:spLocks noGrp="1" noRot="1" noChangeArrowheads="1"/>
          </p:cNvSpPr>
          <p:nvPr>
            <p:ph type="title"/>
          </p:nvPr>
        </p:nvSpPr>
        <p:spPr/>
        <p:txBody>
          <a:bodyPr/>
          <a:lstStyle/>
          <a:p>
            <a:pPr eaLnBrk="1" fontAlgn="auto" hangingPunct="1">
              <a:spcAft>
                <a:spcPts val="0"/>
              </a:spcAft>
              <a:defRPr/>
            </a:pPr>
            <a:r>
              <a:rPr lang="es-ES_tradnl" dirty="0">
                <a:solidFill>
                  <a:schemeClr val="hlink"/>
                </a:solidFill>
              </a:rPr>
              <a:t> Tipos de Anticonceptivos</a:t>
            </a:r>
          </a:p>
        </p:txBody>
      </p:sp>
      <p:sp>
        <p:nvSpPr>
          <p:cNvPr id="5" name="TextBox 4"/>
          <p:cNvSpPr txBox="1"/>
          <p:nvPr/>
        </p:nvSpPr>
        <p:spPr>
          <a:xfrm>
            <a:off x="3081432" y="1899920"/>
            <a:ext cx="2762295" cy="3785652"/>
          </a:xfrm>
          <a:prstGeom prst="rect">
            <a:avLst/>
          </a:prstGeom>
          <a:noFill/>
        </p:spPr>
        <p:txBody>
          <a:bodyPr wrap="none">
            <a:spAutoFit/>
          </a:bodyPr>
          <a:lstStyle/>
          <a:p>
            <a:pPr marL="233363" indent="-233363" eaLnBrk="0" hangingPunct="0">
              <a:lnSpc>
                <a:spcPct val="150000"/>
              </a:lnSpc>
              <a:buFont typeface="Arial" pitchFamily="34" charset="0"/>
              <a:buChar char="•"/>
              <a:defRPr/>
            </a:pPr>
            <a:r>
              <a:rPr lang="es-ES_tradnl" sz="4000" dirty="0">
                <a:ln w="18415" cmpd="sng">
                  <a:solidFill>
                    <a:srgbClr val="FFFFFF"/>
                  </a:solidFill>
                  <a:prstDash val="solid"/>
                </a:ln>
                <a:solidFill>
                  <a:srgbClr val="FFFFFF"/>
                </a:solidFill>
                <a:effectLst>
                  <a:outerShdw blurRad="127000" dist="127000" sx="102000" sy="102000" algn="ctr" rotWithShape="0">
                    <a:prstClr val="black">
                      <a:alpha val="40000"/>
                    </a:prstClr>
                  </a:outerShdw>
                </a:effectLst>
                <a:latin typeface="Calisto MT" pitchFamily="18" charset="0"/>
              </a:rPr>
              <a:t>Barreras</a:t>
            </a:r>
          </a:p>
          <a:p>
            <a:pPr marL="233363" indent="-233363" eaLnBrk="0" hangingPunct="0">
              <a:lnSpc>
                <a:spcPct val="150000"/>
              </a:lnSpc>
              <a:buFont typeface="Arial" pitchFamily="34" charset="0"/>
              <a:buChar char="•"/>
              <a:defRPr/>
            </a:pPr>
            <a:r>
              <a:rPr lang="es-ES_tradnl" sz="4000" dirty="0">
                <a:ln w="18415" cmpd="sng">
                  <a:solidFill>
                    <a:srgbClr val="FFFFFF"/>
                  </a:solidFill>
                  <a:prstDash val="solid"/>
                </a:ln>
                <a:solidFill>
                  <a:srgbClr val="FFFFFF"/>
                </a:solidFill>
                <a:effectLst>
                  <a:outerShdw blurRad="127000" dist="127000" sx="102000" sy="102000" algn="ctr" rotWithShape="0">
                    <a:prstClr val="black">
                      <a:alpha val="40000"/>
                    </a:prstClr>
                  </a:outerShdw>
                </a:effectLst>
                <a:latin typeface="Calisto MT" pitchFamily="18" charset="0"/>
              </a:rPr>
              <a:t>Químicos</a:t>
            </a:r>
          </a:p>
          <a:p>
            <a:pPr marL="233363" indent="-233363" eaLnBrk="0" hangingPunct="0">
              <a:lnSpc>
                <a:spcPct val="150000"/>
              </a:lnSpc>
              <a:buFont typeface="Arial" pitchFamily="34" charset="0"/>
              <a:buChar char="•"/>
              <a:defRPr/>
            </a:pPr>
            <a:r>
              <a:rPr lang="es-ES_tradnl" sz="4000" dirty="0">
                <a:ln w="18415" cmpd="sng">
                  <a:solidFill>
                    <a:srgbClr val="FFFFFF"/>
                  </a:solidFill>
                  <a:prstDash val="solid"/>
                </a:ln>
                <a:solidFill>
                  <a:srgbClr val="FFFFFF"/>
                </a:solidFill>
                <a:effectLst>
                  <a:outerShdw blurRad="127000" dist="127000" sx="102000" sy="102000" algn="ctr" rotWithShape="0">
                    <a:prstClr val="black">
                      <a:alpha val="40000"/>
                    </a:prstClr>
                  </a:outerShdw>
                </a:effectLst>
                <a:latin typeface="Calisto MT" pitchFamily="18" charset="0"/>
              </a:rPr>
              <a:t>Aparatos</a:t>
            </a:r>
          </a:p>
          <a:p>
            <a:pPr marL="233363" indent="-233363" eaLnBrk="0" hangingPunct="0">
              <a:lnSpc>
                <a:spcPct val="150000"/>
              </a:lnSpc>
              <a:buFont typeface="Arial" pitchFamily="34" charset="0"/>
              <a:buChar char="•"/>
              <a:defRPr/>
            </a:pPr>
            <a:r>
              <a:rPr lang="es-ES_tradnl" sz="4000" dirty="0">
                <a:ln w="18415" cmpd="sng">
                  <a:solidFill>
                    <a:srgbClr val="FFFFFF"/>
                  </a:solidFill>
                  <a:prstDash val="solid"/>
                </a:ln>
                <a:solidFill>
                  <a:srgbClr val="FFFFFF"/>
                </a:solidFill>
                <a:effectLst>
                  <a:outerShdw blurRad="127000" dist="127000" sx="102000" sy="102000" algn="ctr" rotWithShape="0">
                    <a:prstClr val="black">
                      <a:alpha val="40000"/>
                    </a:prstClr>
                  </a:outerShdw>
                </a:effectLst>
                <a:latin typeface="Calisto MT" pitchFamily="18" charset="0"/>
              </a:rPr>
              <a:t>Retracción</a:t>
            </a:r>
          </a:p>
        </p:txBody>
      </p:sp>
    </p:spTree>
  </p:cSld>
  <p:clrMapOvr>
    <a:masterClrMapping/>
  </p:clrMapOvr>
  <p:transition spd="slow" advClick="0" advTm="6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1000"/>
                                        <p:tgtEl>
                                          <p:spTgt spid="5">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1000"/>
                                        <p:tgtEl>
                                          <p:spTgt spid="5">
                                            <p:txEl>
                                              <p:pRg st="2" end="2"/>
                                            </p:txEl>
                                          </p:spTgt>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1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hat's the Difference?"/>
          <p:cNvSpPr>
            <a:spLocks noGrp="1"/>
          </p:cNvSpPr>
          <p:nvPr>
            <p:ph type="title"/>
          </p:nvPr>
        </p:nvSpPr>
        <p:spPr>
          <a:xfrm>
            <a:off x="457200" y="0"/>
            <a:ext cx="8229600" cy="990600"/>
          </a:xfrm>
        </p:spPr>
        <p:txBody>
          <a:bodyPr/>
          <a:lstStyle/>
          <a:p>
            <a:pPr eaLnBrk="1" fontAlgn="auto" hangingPunct="1">
              <a:spcAft>
                <a:spcPts val="0"/>
              </a:spcAft>
              <a:defRPr/>
            </a:pPr>
            <a:r>
              <a:rPr lang="es-MX" dirty="0">
                <a:solidFill>
                  <a:srgbClr val="FFFF00"/>
                </a:solidFill>
              </a:rPr>
              <a:t>¿Cuál es la diferencia?</a:t>
            </a:r>
            <a:endParaRPr lang="en-US" dirty="0">
              <a:solidFill>
                <a:srgbClr val="FFFF00"/>
              </a:solidFill>
            </a:endParaRPr>
          </a:p>
        </p:txBody>
      </p:sp>
      <p:sp>
        <p:nvSpPr>
          <p:cNvPr id="3" name="Effectiveness Rates" hidden="1"/>
          <p:cNvSpPr>
            <a:spLocks noGrp="1"/>
          </p:cNvSpPr>
          <p:nvPr>
            <p:ph idx="1"/>
          </p:nvPr>
        </p:nvSpPr>
        <p:spPr>
          <a:xfrm>
            <a:off x="457200" y="1369463"/>
            <a:ext cx="8229600" cy="4709160"/>
          </a:xfrm>
        </p:spPr>
        <p:txBody>
          <a:bodyPr numCol="2">
            <a:noAutofit/>
          </a:bodyPr>
          <a:lstStyle/>
          <a:p>
            <a:pPr marL="0" indent="0" algn="ctr" eaLnBrk="1" fontAlgn="auto" hangingPunct="1">
              <a:spcAft>
                <a:spcPts val="0"/>
              </a:spcAft>
              <a:buClr>
                <a:schemeClr val="tx1">
                  <a:shade val="95000"/>
                </a:schemeClr>
              </a:buClr>
              <a:buFont typeface="Wingdings 2"/>
              <a:buNone/>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Natural Family Planning</a:t>
            </a:r>
          </a:p>
          <a:p>
            <a:pPr marL="0" indent="0" algn="ctr" eaLnBrk="1" fontAlgn="auto" hangingPunct="1">
              <a:spcAft>
                <a:spcPts val="0"/>
              </a:spcAft>
              <a:buClr>
                <a:schemeClr val="tx1">
                  <a:shade val="95000"/>
                </a:schemeClr>
              </a:buClr>
              <a:buFont typeface="Wingdings 2"/>
              <a:buNone/>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Effectiveness Rates</a:t>
            </a:r>
          </a:p>
          <a:p>
            <a:pPr marL="548640" indent="-411480" eaLnBrk="1" fontAlgn="auto" hangingPunct="1">
              <a:spcAft>
                <a:spcPts val="0"/>
              </a:spcAft>
              <a:buClr>
                <a:schemeClr val="tx1">
                  <a:shade val="95000"/>
                </a:schemeClr>
              </a:buClr>
              <a:buFont typeface="Wingdings 2"/>
              <a:buNone/>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p>
          <a:p>
            <a:pPr marL="0" indent="0" eaLnBrk="1" fontAlgn="auto" hangingPunct="1">
              <a:lnSpc>
                <a:spcPts val="2800"/>
              </a:lnSpc>
              <a:spcBef>
                <a:spcPts val="600"/>
              </a:spcBef>
              <a:spcAft>
                <a:spcPts val="0"/>
              </a:spcAft>
              <a:buClr>
                <a:schemeClr val="tx1">
                  <a:shade val="95000"/>
                </a:schemeClr>
              </a:buClr>
              <a:buFont typeface="Wingdings 2"/>
              <a:buNone/>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Sympto-Thermal and Ovulation methods have up to </a:t>
            </a:r>
            <a:r>
              <a:rPr lang="en-US" sz="1800" dirty="0">
                <a:ln w="18415" cmpd="sng">
                  <a:solidFill>
                    <a:srgbClr val="FFFFFF"/>
                  </a:solidFill>
                  <a:prstDash val="solid"/>
                </a:ln>
                <a:solidFill>
                  <a:srgbClr val="FFFF00"/>
                </a:solidFill>
                <a:effectLst>
                  <a:outerShdw blurRad="63500" dir="3600000" algn="tl" rotWithShape="0">
                    <a:srgbClr val="000000">
                      <a:alpha val="70000"/>
                    </a:srgbClr>
                  </a:outerShdw>
                </a:effectLst>
              </a:rPr>
              <a:t>99% effectiveness rate </a:t>
            </a: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if properly learned and used according to instructions for avoiding or delaying pregnancy.</a:t>
            </a:r>
          </a:p>
          <a:p>
            <a:pPr marL="548640" indent="-411480" eaLnBrk="1" fontAlgn="auto" hangingPunct="1">
              <a:spcAft>
                <a:spcPts val="0"/>
              </a:spcAft>
              <a:buClr>
                <a:schemeClr val="tx1">
                  <a:shade val="95000"/>
                </a:schemeClr>
              </a:buClr>
              <a:buFont typeface="Wingdings 2"/>
              <a:buNone/>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548640" indent="-411480" eaLnBrk="1" fontAlgn="auto" hangingPunct="1">
              <a:spcAft>
                <a:spcPts val="0"/>
              </a:spcAft>
              <a:buClr>
                <a:schemeClr val="tx1">
                  <a:shade val="95000"/>
                </a:schemeClr>
              </a:buClr>
              <a:buFont typeface="Wingdings 2"/>
              <a:buNone/>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548640" indent="-411480" eaLnBrk="1" fontAlgn="auto" hangingPunct="1">
              <a:spcAft>
                <a:spcPts val="0"/>
              </a:spcAft>
              <a:buClr>
                <a:schemeClr val="tx1">
                  <a:shade val="95000"/>
                </a:schemeClr>
              </a:buClr>
              <a:buFont typeface="Wingdings 2"/>
              <a:buNone/>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548640" indent="-411480" eaLnBrk="1" fontAlgn="auto" hangingPunct="1">
              <a:spcAft>
                <a:spcPts val="0"/>
              </a:spcAft>
              <a:buClr>
                <a:schemeClr val="tx1">
                  <a:shade val="95000"/>
                </a:schemeClr>
              </a:buClr>
              <a:buFont typeface="Wingdings 2"/>
              <a:buNone/>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548640" indent="-411480" eaLnBrk="1" fontAlgn="auto" hangingPunct="1">
              <a:spcAft>
                <a:spcPts val="0"/>
              </a:spcAft>
              <a:buClr>
                <a:schemeClr val="tx1">
                  <a:shade val="95000"/>
                </a:schemeClr>
              </a:buClr>
              <a:buFont typeface="Wingdings 2"/>
              <a:buNone/>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0" indent="0" algn="ctr" eaLnBrk="1" fontAlgn="auto" hangingPunct="1">
              <a:spcAft>
                <a:spcPts val="0"/>
              </a:spcAft>
              <a:buClr>
                <a:schemeClr val="tx1">
                  <a:shade val="95000"/>
                </a:schemeClr>
              </a:buClr>
              <a:buFont typeface="Wingdings 2"/>
              <a:buNone/>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Contraception</a:t>
            </a:r>
          </a:p>
          <a:p>
            <a:pPr marL="0" indent="0" algn="ctr" eaLnBrk="1" fontAlgn="auto" hangingPunct="1">
              <a:spcAft>
                <a:spcPts val="0"/>
              </a:spcAft>
              <a:buClr>
                <a:schemeClr val="tx1">
                  <a:shade val="95000"/>
                </a:schemeClr>
              </a:buClr>
              <a:buFont typeface="Wingdings 2"/>
              <a:buNone/>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Effectiveness Rates</a:t>
            </a:r>
          </a:p>
          <a:p>
            <a:pPr marL="0" indent="0" eaLnBrk="1" fontAlgn="auto" hangingPunct="1">
              <a:spcAft>
                <a:spcPts val="0"/>
              </a:spcAft>
              <a:buClr>
                <a:schemeClr val="tx1">
                  <a:shade val="95000"/>
                </a:schemeClr>
              </a:buClr>
              <a:buFont typeface="Wingdings 2"/>
              <a:buNone/>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230188" indent="-230188" eaLnBrk="1" fontAlgn="auto" hangingPunct="1">
              <a:spcBef>
                <a:spcPts val="600"/>
              </a:spcBef>
              <a:spcAft>
                <a:spcPts val="0"/>
              </a:spcAft>
              <a:buClr>
                <a:schemeClr val="tx1">
                  <a:shade val="95000"/>
                </a:schemeClr>
              </a:buClr>
              <a:buFont typeface="Arial" pitchFamily="34" charset="0"/>
              <a:buChar char="•"/>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Pill, patch, rings = 92%</a:t>
            </a:r>
          </a:p>
          <a:p>
            <a:pPr marL="230188" indent="-230188" eaLnBrk="1" fontAlgn="auto" hangingPunct="1">
              <a:spcBef>
                <a:spcPts val="600"/>
              </a:spcBef>
              <a:spcAft>
                <a:spcPts val="0"/>
              </a:spcAft>
              <a:buClr>
                <a:schemeClr val="tx1">
                  <a:shade val="95000"/>
                </a:schemeClr>
              </a:buClr>
              <a:buFont typeface="Arial" pitchFamily="34" charset="0"/>
              <a:buChar char="•"/>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Injectables = 97%</a:t>
            </a:r>
          </a:p>
          <a:p>
            <a:pPr marL="230188" indent="-230188" eaLnBrk="1" fontAlgn="auto" hangingPunct="1">
              <a:spcBef>
                <a:spcPts val="600"/>
              </a:spcBef>
              <a:spcAft>
                <a:spcPts val="0"/>
              </a:spcAft>
              <a:buClr>
                <a:schemeClr val="tx1">
                  <a:shade val="95000"/>
                </a:schemeClr>
              </a:buClr>
              <a:buFont typeface="Arial" pitchFamily="34" charset="0"/>
              <a:buChar char="•"/>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IUD = 98-99%</a:t>
            </a:r>
          </a:p>
          <a:p>
            <a:pPr marL="230188" indent="-230188" eaLnBrk="1" fontAlgn="auto" hangingPunct="1">
              <a:spcBef>
                <a:spcPts val="600"/>
              </a:spcBef>
              <a:spcAft>
                <a:spcPts val="0"/>
              </a:spcAft>
              <a:buClr>
                <a:schemeClr val="tx1">
                  <a:shade val="95000"/>
                </a:schemeClr>
              </a:buClr>
              <a:buFont typeface="Arial" pitchFamily="34" charset="0"/>
              <a:buChar char="•"/>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Diaphragm = 84%</a:t>
            </a:r>
          </a:p>
          <a:p>
            <a:pPr marL="230188" indent="-230188" eaLnBrk="1" fontAlgn="auto" hangingPunct="1">
              <a:spcBef>
                <a:spcPts val="600"/>
              </a:spcBef>
              <a:spcAft>
                <a:spcPts val="0"/>
              </a:spcAft>
              <a:buClr>
                <a:schemeClr val="tx1">
                  <a:shade val="95000"/>
                </a:schemeClr>
              </a:buClr>
              <a:buFont typeface="Arial" pitchFamily="34" charset="0"/>
              <a:buChar char="•"/>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Cervical Cap = 68-84%</a:t>
            </a:r>
          </a:p>
          <a:p>
            <a:pPr marL="230188" indent="-230188" eaLnBrk="1" fontAlgn="auto" hangingPunct="1">
              <a:spcBef>
                <a:spcPts val="600"/>
              </a:spcBef>
              <a:spcAft>
                <a:spcPts val="0"/>
              </a:spcAft>
              <a:buClr>
                <a:schemeClr val="tx1">
                  <a:shade val="95000"/>
                </a:schemeClr>
              </a:buClr>
              <a:buFont typeface="Arial" pitchFamily="34" charset="0"/>
              <a:buChar char="•"/>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Condoms = Male-85%, Females-79%</a:t>
            </a:r>
          </a:p>
          <a:p>
            <a:pPr marL="230188" indent="-230188" eaLnBrk="1" fontAlgn="auto" hangingPunct="1">
              <a:spcBef>
                <a:spcPts val="600"/>
              </a:spcBef>
              <a:spcAft>
                <a:spcPts val="0"/>
              </a:spcAft>
              <a:buClr>
                <a:schemeClr val="tx1">
                  <a:shade val="95000"/>
                </a:schemeClr>
              </a:buClr>
              <a:buFont typeface="Arial" pitchFamily="34" charset="0"/>
              <a:buChar char="•"/>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Spermicides-71%</a:t>
            </a:r>
          </a:p>
          <a:p>
            <a:pPr marL="230188" indent="-230188" eaLnBrk="1" fontAlgn="auto" hangingPunct="1">
              <a:spcBef>
                <a:spcPts val="600"/>
              </a:spcBef>
              <a:spcAft>
                <a:spcPts val="0"/>
              </a:spcAft>
              <a:buClr>
                <a:schemeClr val="tx1">
                  <a:shade val="95000"/>
                </a:schemeClr>
              </a:buClr>
              <a:buFont typeface="Arial" pitchFamily="34" charset="0"/>
              <a:buChar char="•"/>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Withdrawal 73%</a:t>
            </a:r>
          </a:p>
          <a:p>
            <a:pPr marL="230188" indent="-230188" eaLnBrk="1" fontAlgn="auto" hangingPunct="1">
              <a:spcBef>
                <a:spcPts val="600"/>
              </a:spcBef>
              <a:spcAft>
                <a:spcPts val="0"/>
              </a:spcAft>
              <a:buClr>
                <a:schemeClr val="tx1">
                  <a:shade val="95000"/>
                </a:schemeClr>
              </a:buClr>
              <a:buFont typeface="Arial" pitchFamily="34" charset="0"/>
              <a:buChar char="•"/>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Surgical Sterilization = 99%</a:t>
            </a:r>
          </a:p>
        </p:txBody>
      </p:sp>
      <p:sp>
        <p:nvSpPr>
          <p:cNvPr id="6" name="Medical Differences" hidden="1"/>
          <p:cNvSpPr txBox="1">
            <a:spLocks/>
          </p:cNvSpPr>
          <p:nvPr/>
        </p:nvSpPr>
        <p:spPr>
          <a:xfrm>
            <a:off x="460738" y="1373001"/>
            <a:ext cx="8229600" cy="4709160"/>
          </a:xfrm>
          <a:prstGeom prst="rect">
            <a:avLst/>
          </a:prstGeom>
        </p:spPr>
        <p:txBody>
          <a:bodyPr numCol="2"/>
          <a:lstStyle/>
          <a:p>
            <a:pPr algn="ctr" fontAlgn="auto">
              <a:spcBef>
                <a:spcPct val="20000"/>
              </a:spcBef>
              <a:spcAft>
                <a:spcPts val="0"/>
              </a:spcAft>
              <a:buClr>
                <a:schemeClr val="tx1">
                  <a:shade val="95000"/>
                </a:schemeClr>
              </a:buClr>
              <a:buSzPct val="65000"/>
              <a:buFont typeface="Wingdings 2"/>
              <a:buNone/>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Natural Family Planning</a:t>
            </a:r>
          </a:p>
          <a:p>
            <a:pPr algn="ctr" fontAlgn="auto">
              <a:spcBef>
                <a:spcPct val="20000"/>
              </a:spcBef>
              <a:spcAft>
                <a:spcPts val="0"/>
              </a:spcAft>
              <a:buClr>
                <a:schemeClr val="tx1">
                  <a:shade val="95000"/>
                </a:schemeClr>
              </a:buClr>
              <a:buSzPct val="65000"/>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Medical Differences</a:t>
            </a:r>
          </a:p>
          <a:p>
            <a:pPr marL="548640" indent="-411480" fontAlgn="auto">
              <a:spcBef>
                <a:spcPct val="20000"/>
              </a:spcBef>
              <a:spcAft>
                <a:spcPts val="0"/>
              </a:spcAft>
              <a:buClr>
                <a:schemeClr val="tx1">
                  <a:shade val="95000"/>
                </a:schemeClr>
              </a:buClr>
              <a:buSzPct val="65000"/>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 </a:t>
            </a:r>
          </a:p>
          <a:p>
            <a:pPr marL="233363" indent="-233363" fontAlgn="auto">
              <a:lnSpc>
                <a:spcPts val="1500"/>
              </a:lnSpc>
              <a:spcBef>
                <a:spcPts val="1200"/>
              </a:spcBef>
              <a:spcAft>
                <a:spcPts val="0"/>
              </a:spcAft>
              <a:buClr>
                <a:schemeClr val="tx1">
                  <a:shade val="95000"/>
                </a:schemeClr>
              </a:buClr>
              <a:buSzPct val="65000"/>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No health risks to woman from use</a:t>
            </a:r>
          </a:p>
          <a:p>
            <a:pPr marL="233363" indent="-233363" fontAlgn="auto">
              <a:lnSpc>
                <a:spcPts val="1500"/>
              </a:lnSpc>
              <a:spcBef>
                <a:spcPts val="1200"/>
              </a:spcBef>
              <a:spcAft>
                <a:spcPts val="0"/>
              </a:spcAft>
              <a:buClr>
                <a:schemeClr val="tx1">
                  <a:shade val="95000"/>
                </a:schemeClr>
              </a:buClr>
              <a:buSzPct val="65000"/>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Harmless to child if conception occurs while using</a:t>
            </a:r>
          </a:p>
          <a:p>
            <a:pPr marL="233363" indent="-233363" fontAlgn="auto">
              <a:lnSpc>
                <a:spcPts val="1500"/>
              </a:lnSpc>
              <a:spcBef>
                <a:spcPts val="1200"/>
              </a:spcBef>
              <a:spcAft>
                <a:spcPts val="0"/>
              </a:spcAft>
              <a:buClr>
                <a:schemeClr val="tx1">
                  <a:shade val="95000"/>
                </a:schemeClr>
              </a:buClr>
              <a:buSzPct val="65000"/>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Works with fertility cycles and for all women in any phase of reproductive life</a:t>
            </a:r>
          </a:p>
          <a:p>
            <a:pPr marL="233363" indent="-233363" fontAlgn="auto">
              <a:lnSpc>
                <a:spcPts val="1500"/>
              </a:lnSpc>
              <a:spcBef>
                <a:spcPts val="1200"/>
              </a:spcBef>
              <a:spcAft>
                <a:spcPts val="0"/>
              </a:spcAft>
              <a:buClr>
                <a:schemeClr val="tx1">
                  <a:shade val="95000"/>
                </a:schemeClr>
              </a:buClr>
              <a:buSzPct val="65000"/>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No impact on future fertility</a:t>
            </a:r>
          </a:p>
          <a:p>
            <a:pPr algn="ctr" fontAlgn="auto">
              <a:spcBef>
                <a:spcPct val="20000"/>
              </a:spcBef>
              <a:spcAft>
                <a:spcPts val="0"/>
              </a:spcAft>
              <a:buClr>
                <a:schemeClr val="tx1">
                  <a:shade val="95000"/>
                </a:schemeClr>
              </a:buClr>
              <a:buSzPct val="65000"/>
              <a:buFont typeface="Wingdings 2"/>
              <a:buNone/>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a:p>
            <a:pPr algn="ctr" fontAlgn="auto">
              <a:spcBef>
                <a:spcPct val="20000"/>
              </a:spcBef>
              <a:spcAft>
                <a:spcPts val="0"/>
              </a:spcAft>
              <a:buClr>
                <a:schemeClr val="tx1">
                  <a:shade val="95000"/>
                </a:schemeClr>
              </a:buClr>
              <a:buSzPct val="65000"/>
              <a:buFont typeface="Wingdings 2"/>
              <a:buNone/>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a:p>
            <a:pPr algn="ctr" fontAlgn="auto">
              <a:spcBef>
                <a:spcPct val="20000"/>
              </a:spcBef>
              <a:spcAft>
                <a:spcPts val="0"/>
              </a:spcAft>
              <a:buClr>
                <a:schemeClr val="tx1">
                  <a:shade val="95000"/>
                </a:schemeClr>
              </a:buClr>
              <a:buSzPct val="65000"/>
              <a:buFont typeface="Wingdings 2"/>
              <a:buNone/>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a:p>
            <a:pPr algn="ctr" fontAlgn="auto">
              <a:spcBef>
                <a:spcPct val="20000"/>
              </a:spcBef>
              <a:spcAft>
                <a:spcPts val="0"/>
              </a:spcAft>
              <a:buClr>
                <a:schemeClr val="tx1">
                  <a:shade val="95000"/>
                </a:schemeClr>
              </a:buClr>
              <a:buSzPct val="65000"/>
              <a:buFont typeface="Wingdings 2"/>
              <a:buNone/>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a:p>
            <a:pPr algn="ctr" fontAlgn="auto">
              <a:spcBef>
                <a:spcPct val="20000"/>
              </a:spcBef>
              <a:spcAft>
                <a:spcPts val="0"/>
              </a:spcAft>
              <a:buClr>
                <a:schemeClr val="tx1">
                  <a:shade val="95000"/>
                </a:schemeClr>
              </a:buClr>
              <a:buSzPct val="65000"/>
              <a:buFont typeface="Wingdings 2"/>
              <a:buNone/>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a:p>
            <a:pPr algn="ctr" fontAlgn="auto">
              <a:spcBef>
                <a:spcPct val="20000"/>
              </a:spcBef>
              <a:spcAft>
                <a:spcPts val="0"/>
              </a:spcAft>
              <a:buClr>
                <a:schemeClr val="tx1">
                  <a:shade val="95000"/>
                </a:schemeClr>
              </a:buClr>
              <a:buSzPct val="65000"/>
              <a:buFont typeface="Wingdings 2"/>
              <a:buNone/>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 Contraception</a:t>
            </a:r>
          </a:p>
          <a:p>
            <a:pPr algn="ctr" fontAlgn="auto">
              <a:spcBef>
                <a:spcPct val="20000"/>
              </a:spcBef>
              <a:spcAft>
                <a:spcPts val="0"/>
              </a:spcAft>
              <a:buClr>
                <a:schemeClr val="tx1">
                  <a:shade val="95000"/>
                </a:schemeClr>
              </a:buClr>
              <a:buSzPct val="65000"/>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Medical Differences</a:t>
            </a:r>
          </a:p>
          <a:p>
            <a:pPr algn="ctr" fontAlgn="auto">
              <a:spcBef>
                <a:spcPct val="20000"/>
              </a:spcBef>
              <a:spcAft>
                <a:spcPts val="0"/>
              </a:spcAft>
              <a:buClr>
                <a:schemeClr val="tx1">
                  <a:shade val="95000"/>
                </a:schemeClr>
              </a:buClr>
              <a:buSzPct val="65000"/>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233363" indent="-233363" fontAlgn="auto">
              <a:lnSpc>
                <a:spcPts val="1500"/>
              </a:lnSpc>
              <a:spcBef>
                <a:spcPts val="1200"/>
              </a:spcBef>
              <a:spcAft>
                <a:spcPts val="0"/>
              </a:spcAft>
              <a:buClr>
                <a:schemeClr val="tx1">
                  <a:shade val="95000"/>
                </a:schemeClr>
              </a:buClr>
              <a:buSzPct val="65000"/>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Possible physical side effects to woman from use</a:t>
            </a:r>
          </a:p>
          <a:p>
            <a:pPr marL="233363" indent="-233363" fontAlgn="auto">
              <a:lnSpc>
                <a:spcPts val="1500"/>
              </a:lnSpc>
              <a:spcBef>
                <a:spcPts val="1200"/>
              </a:spcBef>
              <a:spcAft>
                <a:spcPts val="0"/>
              </a:spcAft>
              <a:buClr>
                <a:schemeClr val="tx1">
                  <a:shade val="95000"/>
                </a:schemeClr>
              </a:buClr>
              <a:buSzPct val="65000"/>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May lead to early abortion if child is conceived while using</a:t>
            </a:r>
          </a:p>
          <a:p>
            <a:pPr marL="233363" indent="-233363" fontAlgn="auto">
              <a:lnSpc>
                <a:spcPts val="1500"/>
              </a:lnSpc>
              <a:spcBef>
                <a:spcPts val="1200"/>
              </a:spcBef>
              <a:spcAft>
                <a:spcPts val="0"/>
              </a:spcAft>
              <a:buClr>
                <a:schemeClr val="tx1">
                  <a:shade val="95000"/>
                </a:schemeClr>
              </a:buClr>
              <a:buSzPct val="65000"/>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Suppresses or eliminates fertility</a:t>
            </a:r>
          </a:p>
          <a:p>
            <a:pPr marL="233363" indent="-233363" fontAlgn="auto">
              <a:lnSpc>
                <a:spcPts val="1500"/>
              </a:lnSpc>
              <a:spcBef>
                <a:spcPts val="1200"/>
              </a:spcBef>
              <a:spcAft>
                <a:spcPts val="0"/>
              </a:spcAft>
              <a:buClr>
                <a:schemeClr val="tx1">
                  <a:shade val="95000"/>
                </a:schemeClr>
              </a:buClr>
              <a:buSzPct val="65000"/>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May impact future fertility</a:t>
            </a:r>
          </a:p>
          <a:p>
            <a:pPr algn="ctr" fontAlgn="auto">
              <a:spcBef>
                <a:spcPct val="20000"/>
              </a:spcBef>
              <a:spcAft>
                <a:spcPts val="0"/>
              </a:spcAft>
              <a:buClr>
                <a:schemeClr val="tx1">
                  <a:shade val="95000"/>
                </a:schemeClr>
              </a:buClr>
              <a:buSzPct val="65000"/>
              <a:buFont typeface="Wingdings 2"/>
              <a:buNone/>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p:txBody>
      </p:sp>
      <p:sp>
        <p:nvSpPr>
          <p:cNvPr id="7" name="Moral Differences" hidden="1"/>
          <p:cNvSpPr txBox="1">
            <a:spLocks/>
          </p:cNvSpPr>
          <p:nvPr/>
        </p:nvSpPr>
        <p:spPr>
          <a:xfrm>
            <a:off x="464280" y="1365912"/>
            <a:ext cx="8382007" cy="5151845"/>
          </a:xfrm>
          <a:prstGeom prst="rect">
            <a:avLst/>
          </a:prstGeom>
        </p:spPr>
        <p:txBody>
          <a:bodyPr numCol="2"/>
          <a:lstStyle/>
          <a:p>
            <a:pPr algn="ctr" fontAlgn="auto">
              <a:spcBef>
                <a:spcPct val="20000"/>
              </a:spcBef>
              <a:spcAft>
                <a:spcPts val="0"/>
              </a:spcAft>
              <a:buClr>
                <a:schemeClr val="tx1">
                  <a:shade val="95000"/>
                </a:schemeClr>
              </a:buClr>
              <a:buSzPct val="65000"/>
              <a:buFont typeface="Wingdings 2"/>
              <a:buNone/>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Natural Family Planning</a:t>
            </a:r>
          </a:p>
          <a:p>
            <a:pPr algn="ctr" fontAlgn="auto">
              <a:spcBef>
                <a:spcPct val="20000"/>
              </a:spcBef>
              <a:spcAft>
                <a:spcPts val="0"/>
              </a:spcAft>
              <a:buClr>
                <a:schemeClr val="tx1">
                  <a:shade val="95000"/>
                </a:schemeClr>
              </a:buClr>
              <a:buSzPct val="65000"/>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Moral Differences</a:t>
            </a:r>
          </a:p>
          <a:p>
            <a:pPr indent="-411480" fontAlgn="auto">
              <a:lnSpc>
                <a:spcPts val="1000"/>
              </a:lnSpc>
              <a:spcBef>
                <a:spcPts val="0"/>
              </a:spcBef>
              <a:spcAft>
                <a:spcPts val="0"/>
              </a:spcAft>
              <a:buClr>
                <a:schemeClr val="tx1">
                  <a:shade val="95000"/>
                </a:schemeClr>
              </a:buClr>
              <a:buSzPct val="65000"/>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 </a:t>
            </a:r>
            <a:endParaRPr lang="en-US" sz="9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a:p>
            <a:pPr marL="233363" indent="-233363" eaLnBrk="0" hangingPunct="0">
              <a:lnSpc>
                <a:spcPts val="1600"/>
              </a:lnSpc>
              <a:spcBef>
                <a:spcPts val="1200"/>
              </a:spcBef>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Unitive &amp; procreative elements present</a:t>
            </a:r>
          </a:p>
          <a:p>
            <a:pPr marL="233363" indent="-233363" eaLnBrk="0" hangingPunct="0">
              <a:lnSpc>
                <a:spcPts val="1600"/>
              </a:lnSpc>
              <a:spcBef>
                <a:spcPts val="1200"/>
              </a:spcBef>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Conscious choice to engage in or avoid sexual intercourse during fertile times</a:t>
            </a:r>
          </a:p>
          <a:p>
            <a:pPr marL="233363" indent="-233363" eaLnBrk="0" hangingPunct="0">
              <a:lnSpc>
                <a:spcPts val="1600"/>
              </a:lnSpc>
              <a:spcBef>
                <a:spcPts val="1200"/>
              </a:spcBef>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Promotes viewing fertility as a gift</a:t>
            </a:r>
          </a:p>
          <a:p>
            <a:pPr marL="233363" indent="-233363" eaLnBrk="0" hangingPunct="0">
              <a:lnSpc>
                <a:spcPts val="1600"/>
              </a:lnSpc>
              <a:spcBef>
                <a:spcPts val="1200"/>
              </a:spcBef>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Promotes idea of “children as gift”</a:t>
            </a:r>
          </a:p>
          <a:p>
            <a:pPr marL="233363" indent="-233363" eaLnBrk="0" hangingPunct="0">
              <a:lnSpc>
                <a:spcPts val="1600"/>
              </a:lnSpc>
              <a:spcBef>
                <a:spcPts val="1200"/>
              </a:spcBef>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Promotes self mastery, maturity, generosity</a:t>
            </a:r>
          </a:p>
          <a:p>
            <a:pPr marL="233363" indent="-233363" eaLnBrk="0" hangingPunct="0">
              <a:lnSpc>
                <a:spcPts val="1600"/>
              </a:lnSpc>
              <a:spcBef>
                <a:spcPts val="1200"/>
              </a:spcBef>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Fosters acceptance to new life and unplanned pregnancy</a:t>
            </a:r>
          </a:p>
          <a:p>
            <a:pPr marL="233363" indent="-233363" eaLnBrk="0" hangingPunct="0">
              <a:lnSpc>
                <a:spcPts val="1600"/>
              </a:lnSpc>
              <a:spcBef>
                <a:spcPts val="1200"/>
              </a:spcBef>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Fosters responsible sexual behavior</a:t>
            </a:r>
          </a:p>
          <a:p>
            <a:pPr algn="ctr" fontAlgn="auto">
              <a:spcBef>
                <a:spcPct val="20000"/>
              </a:spcBef>
              <a:spcAft>
                <a:spcPts val="0"/>
              </a:spcAft>
              <a:buClr>
                <a:schemeClr val="tx1">
                  <a:shade val="95000"/>
                </a:schemeClr>
              </a:buClr>
              <a:buSzPct val="65000"/>
              <a:buFont typeface="Wingdings 2"/>
              <a:buNone/>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 </a:t>
            </a:r>
          </a:p>
          <a:p>
            <a:pPr algn="ctr" fontAlgn="auto">
              <a:spcBef>
                <a:spcPct val="20000"/>
              </a:spcBef>
              <a:spcAft>
                <a:spcPts val="0"/>
              </a:spcAft>
              <a:buClr>
                <a:schemeClr val="tx1">
                  <a:shade val="95000"/>
                </a:schemeClr>
              </a:buClr>
              <a:buSzPct val="65000"/>
              <a:buFont typeface="Wingdings 2"/>
              <a:buNone/>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a:p>
            <a:pPr algn="ctr" fontAlgn="auto">
              <a:spcBef>
                <a:spcPct val="20000"/>
              </a:spcBef>
              <a:spcAft>
                <a:spcPts val="0"/>
              </a:spcAft>
              <a:buClr>
                <a:schemeClr val="tx1">
                  <a:shade val="95000"/>
                </a:schemeClr>
              </a:buClr>
              <a:buSzPct val="65000"/>
              <a:buFont typeface="Wingdings 2"/>
              <a:buNone/>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a:p>
            <a:pPr algn="ctr" fontAlgn="auto">
              <a:spcBef>
                <a:spcPct val="20000"/>
              </a:spcBef>
              <a:spcAft>
                <a:spcPts val="0"/>
              </a:spcAft>
              <a:buClr>
                <a:schemeClr val="tx1">
                  <a:shade val="95000"/>
                </a:schemeClr>
              </a:buClr>
              <a:buSzPct val="65000"/>
              <a:buFont typeface="Wingdings 2"/>
              <a:buNone/>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Contraception</a:t>
            </a:r>
          </a:p>
          <a:p>
            <a:pPr algn="ctr" fontAlgn="auto">
              <a:spcBef>
                <a:spcPct val="20000"/>
              </a:spcBef>
              <a:spcAft>
                <a:spcPts val="0"/>
              </a:spcAft>
              <a:buClr>
                <a:schemeClr val="tx1">
                  <a:shade val="95000"/>
                </a:schemeClr>
              </a:buClr>
              <a:buSzPct val="65000"/>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Moral Differences</a:t>
            </a:r>
          </a:p>
          <a:p>
            <a:pPr algn="ctr" fontAlgn="auto">
              <a:spcBef>
                <a:spcPct val="20000"/>
              </a:spcBef>
              <a:spcAft>
                <a:spcPts val="0"/>
              </a:spcAft>
              <a:buClr>
                <a:schemeClr val="tx1">
                  <a:shade val="95000"/>
                </a:schemeClr>
              </a:buClr>
              <a:buSzPct val="65000"/>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233363" indent="-233363" eaLnBrk="0" hangingPunct="0">
              <a:lnSpc>
                <a:spcPts val="1500"/>
              </a:lnSpc>
              <a:spcBef>
                <a:spcPts val="1200"/>
              </a:spcBef>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Unitive and/or procreative elements absent</a:t>
            </a:r>
          </a:p>
          <a:p>
            <a:pPr marL="233363" indent="-233363" eaLnBrk="0" hangingPunct="0">
              <a:lnSpc>
                <a:spcPts val="1500"/>
              </a:lnSpc>
              <a:spcBef>
                <a:spcPts val="1200"/>
              </a:spcBef>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Often unaware if fertile or infertile which necessitates continuous contraception</a:t>
            </a:r>
          </a:p>
          <a:p>
            <a:pPr marL="233363" indent="-233363" eaLnBrk="0" hangingPunct="0">
              <a:lnSpc>
                <a:spcPts val="1500"/>
              </a:lnSpc>
              <a:spcBef>
                <a:spcPts val="1200"/>
              </a:spcBef>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Treats fertility as a disease</a:t>
            </a:r>
          </a:p>
          <a:p>
            <a:pPr marL="233363" indent="-233363" eaLnBrk="0" hangingPunct="0">
              <a:lnSpc>
                <a:spcPts val="1500"/>
              </a:lnSpc>
              <a:spcBef>
                <a:spcPts val="1200"/>
              </a:spcBef>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Encourages attitude of “children as burden”</a:t>
            </a:r>
          </a:p>
          <a:p>
            <a:pPr marL="233363" indent="-233363" eaLnBrk="0" hangingPunct="0">
              <a:lnSpc>
                <a:spcPts val="1500"/>
              </a:lnSpc>
              <a:spcBef>
                <a:spcPts val="1200"/>
              </a:spcBef>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Promotes selfishness, immaturity</a:t>
            </a:r>
          </a:p>
          <a:p>
            <a:pPr marL="233363" indent="-233363" eaLnBrk="0" hangingPunct="0">
              <a:lnSpc>
                <a:spcPts val="1500"/>
              </a:lnSpc>
              <a:spcBef>
                <a:spcPts val="1200"/>
              </a:spcBef>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May resort to abortion if pregnancy occurs</a:t>
            </a:r>
          </a:p>
          <a:p>
            <a:pPr marL="233363" indent="-233363" eaLnBrk="0" hangingPunct="0">
              <a:lnSpc>
                <a:spcPts val="1500"/>
              </a:lnSpc>
              <a:spcBef>
                <a:spcPts val="1200"/>
              </a:spcBef>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Pill, Patches, Implants, Rings, Injectables, and IUD, act as abortifacients</a:t>
            </a:r>
          </a:p>
          <a:p>
            <a:pPr marL="233363" indent="-233363" eaLnBrk="0" hangingPunct="0">
              <a:lnSpc>
                <a:spcPts val="1500"/>
              </a:lnSpc>
              <a:spcBef>
                <a:spcPts val="1200"/>
              </a:spcBef>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Enables irresponsible sexual behavior</a:t>
            </a:r>
          </a:p>
          <a:p>
            <a:pPr algn="ctr" fontAlgn="auto">
              <a:lnSpc>
                <a:spcPts val="1500"/>
              </a:lnSpc>
              <a:spcBef>
                <a:spcPct val="20000"/>
              </a:spcBef>
              <a:spcAft>
                <a:spcPts val="0"/>
              </a:spcAft>
              <a:buClr>
                <a:schemeClr val="tx1">
                  <a:shade val="95000"/>
                </a:schemeClr>
              </a:buClr>
              <a:buSzPct val="65000"/>
              <a:buFont typeface="Wingdings 2"/>
              <a:buNone/>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p:txBody>
      </p:sp>
      <p:sp>
        <p:nvSpPr>
          <p:cNvPr id="8" name="Relational Differences"/>
          <p:cNvSpPr txBox="1">
            <a:spLocks/>
          </p:cNvSpPr>
          <p:nvPr/>
        </p:nvSpPr>
        <p:spPr>
          <a:xfrm>
            <a:off x="0" y="914400"/>
            <a:ext cx="9144000" cy="5943600"/>
          </a:xfrm>
          <a:prstGeom prst="rect">
            <a:avLst/>
          </a:prstGeom>
        </p:spPr>
        <p:txBody>
          <a:bodyPr numCol="2"/>
          <a:lstStyle/>
          <a:p>
            <a:pPr algn="ctr" eaLnBrk="0" hangingPunct="0">
              <a:defRPr/>
            </a:pPr>
            <a:r>
              <a:rPr lang="es-MX" b="1" dirty="0"/>
              <a:t> </a:t>
            </a:r>
            <a:endParaRPr lang="en-US" dirty="0"/>
          </a:p>
          <a:p>
            <a:pPr algn="ctr" eaLnBrk="0" hangingPunct="0">
              <a:defRPr/>
            </a:pPr>
            <a:r>
              <a:rPr lang="es-MX" sz="2000" b="1" dirty="0"/>
              <a:t>Planificación Natural De la Familia</a:t>
            </a:r>
          </a:p>
          <a:p>
            <a:pPr algn="ctr" eaLnBrk="0" hangingPunct="0">
              <a:defRPr/>
            </a:pPr>
            <a:r>
              <a:rPr lang="es-MX" sz="2000" b="1" dirty="0"/>
              <a:t>Diferencias En La Relación</a:t>
            </a:r>
            <a:r>
              <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 </a:t>
            </a:r>
          </a:p>
          <a:p>
            <a:pPr algn="ctr" eaLnBrk="0" hangingPunct="0">
              <a:defRPr/>
            </a:pPr>
            <a:endPar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a:p>
            <a:pPr marL="173038" indent="-115888" eaLnBrk="0" hangingPunct="0">
              <a:defRPr/>
            </a:pPr>
            <a:endPar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a:p>
            <a:pPr marL="173038" indent="-115888" eaLnBrk="0" hangingPunct="0">
              <a:buFont typeface="Wingdings" pitchFamily="2" charset="2"/>
              <a:buChar char="v"/>
              <a:defRPr/>
            </a:pPr>
            <a:r>
              <a:rPr lang="es-MX" sz="1600" dirty="0"/>
              <a:t>Promueve la responsabilidad compartida.</a:t>
            </a:r>
          </a:p>
          <a:p>
            <a:pPr marL="173038" indent="-115888" eaLnBrk="0" hangingPunct="0">
              <a:buFont typeface="Wingdings" pitchFamily="2" charset="2"/>
              <a:buChar char="v"/>
              <a:defRPr/>
            </a:pPr>
            <a:endParaRPr lang="en-US" sz="1600" dirty="0"/>
          </a:p>
          <a:p>
            <a:pPr marL="173038" indent="-115888" eaLnBrk="0" hangingPunct="0">
              <a:buFont typeface="Wingdings" pitchFamily="2" charset="2"/>
              <a:buChar char="v"/>
              <a:defRPr/>
            </a:pPr>
            <a:r>
              <a:rPr lang="es-MX" sz="1600" dirty="0"/>
              <a:t>Aumenta la comunicación entre la pareja.</a:t>
            </a:r>
          </a:p>
          <a:p>
            <a:pPr marL="173038" indent="-115888" eaLnBrk="0" hangingPunct="0">
              <a:buFont typeface="Wingdings" pitchFamily="2" charset="2"/>
              <a:buChar char="v"/>
              <a:defRPr/>
            </a:pPr>
            <a:endParaRPr lang="en-US" sz="1600" dirty="0"/>
          </a:p>
          <a:p>
            <a:pPr marL="173038" indent="-115888" eaLnBrk="0" hangingPunct="0">
              <a:buFont typeface="Wingdings" pitchFamily="2" charset="2"/>
              <a:buChar char="v"/>
              <a:defRPr/>
            </a:pPr>
            <a:r>
              <a:rPr lang="es-MX" sz="1600" dirty="0"/>
              <a:t>La pareja se abstiene del sexo si está tratando de evitar el embarazo.</a:t>
            </a:r>
          </a:p>
          <a:p>
            <a:pPr marL="173038" indent="-115888" eaLnBrk="0" hangingPunct="0">
              <a:buFont typeface="Wingdings" pitchFamily="2" charset="2"/>
              <a:buChar char="v"/>
              <a:defRPr/>
            </a:pPr>
            <a:endParaRPr lang="en-US" sz="1600" dirty="0"/>
          </a:p>
          <a:p>
            <a:pPr marL="173038" indent="-115888" eaLnBrk="0" hangingPunct="0">
              <a:buFont typeface="Wingdings" pitchFamily="2" charset="2"/>
              <a:buChar char="v"/>
              <a:defRPr/>
            </a:pPr>
            <a:r>
              <a:rPr lang="es-MX" sz="1600" dirty="0"/>
              <a:t>Reconoce que de  la relación sexual puede resultar  un embarazo.</a:t>
            </a:r>
          </a:p>
          <a:p>
            <a:pPr marL="173038" indent="-115888" eaLnBrk="0" hangingPunct="0">
              <a:buFont typeface="Wingdings" pitchFamily="2" charset="2"/>
              <a:buChar char="v"/>
              <a:defRPr/>
            </a:pPr>
            <a:endParaRPr lang="en-US" sz="1600" dirty="0"/>
          </a:p>
          <a:p>
            <a:pPr marL="173038" indent="-115888" eaLnBrk="0" hangingPunct="0">
              <a:buFont typeface="Wingdings" pitchFamily="2" charset="2"/>
              <a:buChar char="v"/>
              <a:defRPr/>
            </a:pPr>
            <a:r>
              <a:rPr lang="es-MX" sz="1600" dirty="0"/>
              <a:t>Promueve el crecimiento y la longevidad del matrimonio.</a:t>
            </a:r>
            <a:endParaRPr lang="en-US" sz="1600" dirty="0"/>
          </a:p>
          <a:p>
            <a:pPr algn="ctr" eaLnBrk="0" hangingPunct="0">
              <a:buFont typeface="Wingdings" pitchFamily="2" charset="2"/>
              <a:buChar char="v"/>
              <a:defRPr/>
            </a:pPr>
            <a:endPar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a:p>
            <a:pPr algn="ctr" eaLnBrk="0" hangingPunct="0">
              <a:buFont typeface="Wingdings" pitchFamily="2" charset="2"/>
              <a:buChar char="v"/>
              <a:defRPr/>
            </a:pPr>
            <a:endPar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a:p>
            <a:pPr algn="ctr" eaLnBrk="0" hangingPunct="0">
              <a:buFont typeface="Wingdings" pitchFamily="2" charset="2"/>
              <a:buChar char="v"/>
              <a:defRPr/>
            </a:pPr>
            <a:endPar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a:p>
            <a:pPr algn="ctr" eaLnBrk="0" hangingPunct="0">
              <a:buFont typeface="Wingdings" pitchFamily="2" charset="2"/>
              <a:buChar char="v"/>
              <a:defRPr/>
            </a:pPr>
            <a:endPar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a:p>
            <a:pPr algn="ctr" eaLnBrk="0" hangingPunct="0">
              <a:buFont typeface="Wingdings" pitchFamily="2" charset="2"/>
              <a:buChar char="v"/>
              <a:defRPr/>
            </a:pPr>
            <a:endPar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a:p>
            <a:pPr algn="ctr" eaLnBrk="0" hangingPunct="0">
              <a:spcBef>
                <a:spcPct val="20000"/>
              </a:spcBef>
              <a:buClr>
                <a:schemeClr val="tx1">
                  <a:shade val="95000"/>
                </a:schemeClr>
              </a:buClr>
              <a:buSzPct val="65000"/>
              <a:defRPr/>
            </a:pPr>
            <a:r>
              <a:rPr lang="es-MX" sz="2000" b="1" dirty="0"/>
              <a:t>La Anticoncepción</a:t>
            </a:r>
          </a:p>
          <a:p>
            <a:pPr algn="ctr" eaLnBrk="0" hangingPunct="0">
              <a:spcBef>
                <a:spcPct val="20000"/>
              </a:spcBef>
              <a:buClr>
                <a:schemeClr val="tx1">
                  <a:shade val="95000"/>
                </a:schemeClr>
              </a:buClr>
              <a:buSzPct val="65000"/>
              <a:defRPr/>
            </a:pPr>
            <a:r>
              <a:rPr lang="es-MX" sz="2000" b="1" dirty="0"/>
              <a:t>Diferencias En La Relación</a:t>
            </a:r>
          </a:p>
          <a:p>
            <a:pPr algn="ctr" eaLnBrk="0" hangingPunct="0">
              <a:spcBef>
                <a:spcPct val="20000"/>
              </a:spcBef>
              <a:buClr>
                <a:schemeClr val="tx1">
                  <a:shade val="95000"/>
                </a:schemeClr>
              </a:buClr>
              <a:buSzPct val="65000"/>
              <a:defRPr/>
            </a:pPr>
            <a:endPar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a:p>
            <a:pPr marL="288925" indent="-288925" algn="ctr" eaLnBrk="0" hangingPunct="0">
              <a:spcBef>
                <a:spcPct val="20000"/>
              </a:spcBef>
              <a:buClr>
                <a:schemeClr val="tx1">
                  <a:shade val="95000"/>
                </a:schemeClr>
              </a:buClr>
              <a:buSzPct val="65000"/>
              <a:defRPr/>
            </a:pPr>
            <a:endPar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a:p>
            <a:pPr marL="288925" indent="-288925" algn="ctr" eaLnBrk="0" hangingPunct="0">
              <a:buFont typeface="Wingdings" pitchFamily="2" charset="2"/>
              <a:buChar char="v"/>
              <a:defRPr/>
            </a:pPr>
            <a:r>
              <a:rPr lang="es-MX" sz="1600" dirty="0"/>
              <a:t>Es primeramente la responsabilidad de un solo individuo. </a:t>
            </a:r>
          </a:p>
          <a:p>
            <a:pPr marL="288925" indent="-288925" algn="ctr" eaLnBrk="0" hangingPunct="0">
              <a:buFont typeface="Wingdings" pitchFamily="2" charset="2"/>
              <a:buChar char="v"/>
              <a:defRPr/>
            </a:pPr>
            <a:endParaRPr lang="en-US" sz="1600" dirty="0"/>
          </a:p>
          <a:p>
            <a:pPr marL="288925" indent="-288925" algn="ctr" eaLnBrk="0" hangingPunct="0">
              <a:buFont typeface="Wingdings" pitchFamily="2" charset="2"/>
              <a:buChar char="v"/>
              <a:defRPr/>
            </a:pPr>
            <a:r>
              <a:rPr lang="es-MX" sz="1600" dirty="0"/>
              <a:t>Disminuye la necesidad de conversación.</a:t>
            </a:r>
          </a:p>
          <a:p>
            <a:pPr marL="288925" indent="-288925" algn="ctr" eaLnBrk="0" hangingPunct="0">
              <a:buFont typeface="Wingdings" pitchFamily="2" charset="2"/>
              <a:buChar char="v"/>
              <a:defRPr/>
            </a:pPr>
            <a:endParaRPr lang="en-US" sz="1600" dirty="0"/>
          </a:p>
          <a:p>
            <a:pPr marL="288925" indent="-288925" algn="ctr" eaLnBrk="0" hangingPunct="0">
              <a:buFont typeface="Wingdings" pitchFamily="2" charset="2"/>
              <a:buChar char="v"/>
              <a:defRPr/>
            </a:pPr>
            <a:r>
              <a:rPr lang="es-MX" sz="1600" dirty="0"/>
              <a:t>La pareja hace uso del sexo mientras que ha su vez  trata de evitar un embarazo.</a:t>
            </a:r>
          </a:p>
          <a:p>
            <a:pPr marL="288925" indent="-288925" algn="ctr" eaLnBrk="0" hangingPunct="0">
              <a:buFont typeface="Wingdings" pitchFamily="2" charset="2"/>
              <a:buChar char="v"/>
              <a:defRPr/>
            </a:pPr>
            <a:endParaRPr lang="en-US" sz="1600" dirty="0"/>
          </a:p>
          <a:p>
            <a:pPr marL="288925" indent="-288925" algn="ctr" eaLnBrk="0" hangingPunct="0">
              <a:buFont typeface="Wingdings" pitchFamily="2" charset="2"/>
              <a:buChar char="v"/>
              <a:defRPr/>
            </a:pPr>
            <a:r>
              <a:rPr lang="es-MX" sz="1600" dirty="0"/>
              <a:t>Física y mentalmente separa la conexión entre la relación sexual y el embarazo.</a:t>
            </a:r>
          </a:p>
          <a:p>
            <a:pPr marL="288925" indent="-288925" algn="ctr" eaLnBrk="0" hangingPunct="0">
              <a:buFont typeface="Wingdings" pitchFamily="2" charset="2"/>
              <a:buChar char="v"/>
              <a:defRPr/>
            </a:pPr>
            <a:endParaRPr lang="en-US" sz="1600" dirty="0"/>
          </a:p>
          <a:p>
            <a:pPr marL="288925" indent="-288925" algn="ctr" eaLnBrk="0" hangingPunct="0">
              <a:buFont typeface="Wingdings" pitchFamily="2" charset="2"/>
              <a:buChar char="v"/>
              <a:defRPr/>
            </a:pPr>
            <a:r>
              <a:rPr lang="es-MX" sz="1600" dirty="0"/>
              <a:t>Puede dar paso a la promiscuidad, la infidelidad y el divorcio.</a:t>
            </a:r>
            <a:endParaRPr lang="en-US" sz="1600" dirty="0"/>
          </a:p>
          <a:p>
            <a:pPr algn="ctr" fontAlgn="auto">
              <a:spcBef>
                <a:spcPct val="20000"/>
              </a:spcBef>
              <a:spcAft>
                <a:spcPts val="0"/>
              </a:spcAft>
              <a:buClr>
                <a:schemeClr val="tx1">
                  <a:shade val="95000"/>
                </a:schemeClr>
              </a:buClr>
              <a:buSzPct val="65000"/>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spd="slow" advClick="0" advTm="6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animEffect transition="in" filter="fade">
                                      <p:cBhvr>
                                        <p:cTn id="23" dur="500"/>
                                        <p:tgtEl>
                                          <p:spTgt spid="3">
                                            <p:txEl>
                                              <p:pRg st="9" end="9"/>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Effect transition="in" filter="fade">
                                      <p:cBhvr>
                                        <p:cTn id="27" dur="500"/>
                                        <p:tgtEl>
                                          <p:spTgt spid="3">
                                            <p:txEl>
                                              <p:pRg st="10" end="10"/>
                                            </p:txEl>
                                          </p:spTgt>
                                        </p:tgtEl>
                                      </p:cBhvr>
                                    </p:animEffect>
                                  </p:childTnLst>
                                </p:cTn>
                              </p:par>
                              <p:par>
                                <p:cTn id="28" presetID="10" presetClass="entr" presetSubtype="0" fill="hold" grpId="0" nodeType="withEffect">
                                  <p:stCondLst>
                                    <p:cond delay="100"/>
                                  </p:stCondLst>
                                  <p:childTnLst>
                                    <p:set>
                                      <p:cBhvr>
                                        <p:cTn id="29" dur="1" fill="hold">
                                          <p:stCondLst>
                                            <p:cond delay="0"/>
                                          </p:stCondLst>
                                        </p:cTn>
                                        <p:tgtEl>
                                          <p:spTgt spid="3">
                                            <p:txEl>
                                              <p:pRg st="12" end="12"/>
                                            </p:txEl>
                                          </p:spTgt>
                                        </p:tgtEl>
                                        <p:attrNameLst>
                                          <p:attrName>style.visibility</p:attrName>
                                        </p:attrNameLst>
                                      </p:cBhvr>
                                      <p:to>
                                        <p:strVal val="visible"/>
                                      </p:to>
                                    </p:set>
                                    <p:animEffect transition="in" filter="fade">
                                      <p:cBhvr>
                                        <p:cTn id="30" dur="600"/>
                                        <p:tgtEl>
                                          <p:spTgt spid="3">
                                            <p:txEl>
                                              <p:pRg st="12" end="12"/>
                                            </p:txEl>
                                          </p:spTgt>
                                        </p:tgtEl>
                                      </p:cBhvr>
                                    </p:animEffect>
                                  </p:childTnLst>
                                </p:cTn>
                              </p:par>
                              <p:par>
                                <p:cTn id="31" presetID="10" presetClass="entr" presetSubtype="0" fill="hold" grpId="0" nodeType="withEffect">
                                  <p:stCondLst>
                                    <p:cond delay="200"/>
                                  </p:stCondLst>
                                  <p:childTnLst>
                                    <p:set>
                                      <p:cBhvr>
                                        <p:cTn id="32" dur="1" fill="hold">
                                          <p:stCondLst>
                                            <p:cond delay="0"/>
                                          </p:stCondLst>
                                        </p:cTn>
                                        <p:tgtEl>
                                          <p:spTgt spid="3">
                                            <p:txEl>
                                              <p:pRg st="13" end="13"/>
                                            </p:txEl>
                                          </p:spTgt>
                                        </p:tgtEl>
                                        <p:attrNameLst>
                                          <p:attrName>style.visibility</p:attrName>
                                        </p:attrNameLst>
                                      </p:cBhvr>
                                      <p:to>
                                        <p:strVal val="visible"/>
                                      </p:to>
                                    </p:set>
                                    <p:animEffect transition="in" filter="fade">
                                      <p:cBhvr>
                                        <p:cTn id="33" dur="600"/>
                                        <p:tgtEl>
                                          <p:spTgt spid="3">
                                            <p:txEl>
                                              <p:pRg st="13" end="13"/>
                                            </p:txEl>
                                          </p:spTgt>
                                        </p:tgtEl>
                                      </p:cBhvr>
                                    </p:animEffect>
                                  </p:childTnLst>
                                </p:cTn>
                              </p:par>
                              <p:par>
                                <p:cTn id="34" presetID="10" presetClass="entr" presetSubtype="0" fill="hold" grpId="0" nodeType="withEffect">
                                  <p:stCondLst>
                                    <p:cond delay="300"/>
                                  </p:stCondLst>
                                  <p:childTnLst>
                                    <p:set>
                                      <p:cBhvr>
                                        <p:cTn id="35" dur="1" fill="hold">
                                          <p:stCondLst>
                                            <p:cond delay="0"/>
                                          </p:stCondLst>
                                        </p:cTn>
                                        <p:tgtEl>
                                          <p:spTgt spid="3">
                                            <p:txEl>
                                              <p:pRg st="14" end="14"/>
                                            </p:txEl>
                                          </p:spTgt>
                                        </p:tgtEl>
                                        <p:attrNameLst>
                                          <p:attrName>style.visibility</p:attrName>
                                        </p:attrNameLst>
                                      </p:cBhvr>
                                      <p:to>
                                        <p:strVal val="visible"/>
                                      </p:to>
                                    </p:set>
                                    <p:animEffect transition="in" filter="fade">
                                      <p:cBhvr>
                                        <p:cTn id="36" dur="600"/>
                                        <p:tgtEl>
                                          <p:spTgt spid="3">
                                            <p:txEl>
                                              <p:pRg st="14" end="14"/>
                                            </p:txEl>
                                          </p:spTgt>
                                        </p:tgtEl>
                                      </p:cBhvr>
                                    </p:animEffect>
                                  </p:childTnLst>
                                </p:cTn>
                              </p:par>
                              <p:par>
                                <p:cTn id="37" presetID="10" presetClass="entr" presetSubtype="0" fill="hold" grpId="0" nodeType="withEffect">
                                  <p:stCondLst>
                                    <p:cond delay="400"/>
                                  </p:stCondLst>
                                  <p:childTnLst>
                                    <p:set>
                                      <p:cBhvr>
                                        <p:cTn id="38" dur="1" fill="hold">
                                          <p:stCondLst>
                                            <p:cond delay="0"/>
                                          </p:stCondLst>
                                        </p:cTn>
                                        <p:tgtEl>
                                          <p:spTgt spid="3">
                                            <p:txEl>
                                              <p:pRg st="15" end="15"/>
                                            </p:txEl>
                                          </p:spTgt>
                                        </p:tgtEl>
                                        <p:attrNameLst>
                                          <p:attrName>style.visibility</p:attrName>
                                        </p:attrNameLst>
                                      </p:cBhvr>
                                      <p:to>
                                        <p:strVal val="visible"/>
                                      </p:to>
                                    </p:set>
                                    <p:animEffect transition="in" filter="fade">
                                      <p:cBhvr>
                                        <p:cTn id="39" dur="600"/>
                                        <p:tgtEl>
                                          <p:spTgt spid="3">
                                            <p:txEl>
                                              <p:pRg st="15" end="15"/>
                                            </p:txEl>
                                          </p:spTgt>
                                        </p:tgtEl>
                                      </p:cBhvr>
                                    </p:animEffect>
                                  </p:childTnLst>
                                </p:cTn>
                              </p:par>
                              <p:par>
                                <p:cTn id="40" presetID="10" presetClass="entr" presetSubtype="0" fill="hold" grpId="0" nodeType="withEffect">
                                  <p:stCondLst>
                                    <p:cond delay="500"/>
                                  </p:stCondLst>
                                  <p:childTnLst>
                                    <p:set>
                                      <p:cBhvr>
                                        <p:cTn id="41" dur="1" fill="hold">
                                          <p:stCondLst>
                                            <p:cond delay="0"/>
                                          </p:stCondLst>
                                        </p:cTn>
                                        <p:tgtEl>
                                          <p:spTgt spid="3">
                                            <p:txEl>
                                              <p:pRg st="16" end="16"/>
                                            </p:txEl>
                                          </p:spTgt>
                                        </p:tgtEl>
                                        <p:attrNameLst>
                                          <p:attrName>style.visibility</p:attrName>
                                        </p:attrNameLst>
                                      </p:cBhvr>
                                      <p:to>
                                        <p:strVal val="visible"/>
                                      </p:to>
                                    </p:set>
                                    <p:animEffect transition="in" filter="fade">
                                      <p:cBhvr>
                                        <p:cTn id="42" dur="600"/>
                                        <p:tgtEl>
                                          <p:spTgt spid="3">
                                            <p:txEl>
                                              <p:pRg st="16" end="16"/>
                                            </p:txEl>
                                          </p:spTgt>
                                        </p:tgtEl>
                                      </p:cBhvr>
                                    </p:animEffect>
                                  </p:childTnLst>
                                </p:cTn>
                              </p:par>
                              <p:par>
                                <p:cTn id="43" presetID="10" presetClass="entr" presetSubtype="0" fill="hold" grpId="0" nodeType="withEffect">
                                  <p:stCondLst>
                                    <p:cond delay="600"/>
                                  </p:stCondLst>
                                  <p:childTnLst>
                                    <p:set>
                                      <p:cBhvr>
                                        <p:cTn id="44" dur="1" fill="hold">
                                          <p:stCondLst>
                                            <p:cond delay="0"/>
                                          </p:stCondLst>
                                        </p:cTn>
                                        <p:tgtEl>
                                          <p:spTgt spid="3">
                                            <p:txEl>
                                              <p:pRg st="17" end="17"/>
                                            </p:txEl>
                                          </p:spTgt>
                                        </p:tgtEl>
                                        <p:attrNameLst>
                                          <p:attrName>style.visibility</p:attrName>
                                        </p:attrNameLst>
                                      </p:cBhvr>
                                      <p:to>
                                        <p:strVal val="visible"/>
                                      </p:to>
                                    </p:set>
                                    <p:animEffect transition="in" filter="fade">
                                      <p:cBhvr>
                                        <p:cTn id="45" dur="600"/>
                                        <p:tgtEl>
                                          <p:spTgt spid="3">
                                            <p:txEl>
                                              <p:pRg st="17" end="17"/>
                                            </p:txEl>
                                          </p:spTgt>
                                        </p:tgtEl>
                                      </p:cBhvr>
                                    </p:animEffect>
                                  </p:childTnLst>
                                </p:cTn>
                              </p:par>
                              <p:par>
                                <p:cTn id="46" presetID="10" presetClass="entr" presetSubtype="0" fill="hold" grpId="0" nodeType="withEffect">
                                  <p:stCondLst>
                                    <p:cond delay="700"/>
                                  </p:stCondLst>
                                  <p:childTnLst>
                                    <p:set>
                                      <p:cBhvr>
                                        <p:cTn id="47" dur="1" fill="hold">
                                          <p:stCondLst>
                                            <p:cond delay="0"/>
                                          </p:stCondLst>
                                        </p:cTn>
                                        <p:tgtEl>
                                          <p:spTgt spid="3">
                                            <p:txEl>
                                              <p:pRg st="18" end="18"/>
                                            </p:txEl>
                                          </p:spTgt>
                                        </p:tgtEl>
                                        <p:attrNameLst>
                                          <p:attrName>style.visibility</p:attrName>
                                        </p:attrNameLst>
                                      </p:cBhvr>
                                      <p:to>
                                        <p:strVal val="visible"/>
                                      </p:to>
                                    </p:set>
                                    <p:animEffect transition="in" filter="fade">
                                      <p:cBhvr>
                                        <p:cTn id="48" dur="600"/>
                                        <p:tgtEl>
                                          <p:spTgt spid="3">
                                            <p:txEl>
                                              <p:pRg st="18" end="18"/>
                                            </p:txEl>
                                          </p:spTgt>
                                        </p:tgtEl>
                                      </p:cBhvr>
                                    </p:animEffect>
                                  </p:childTnLst>
                                </p:cTn>
                              </p:par>
                              <p:par>
                                <p:cTn id="49" presetID="10" presetClass="entr" presetSubtype="0" fill="hold" grpId="0" nodeType="withEffect">
                                  <p:stCondLst>
                                    <p:cond delay="800"/>
                                  </p:stCondLst>
                                  <p:childTnLst>
                                    <p:set>
                                      <p:cBhvr>
                                        <p:cTn id="50" dur="1" fill="hold">
                                          <p:stCondLst>
                                            <p:cond delay="0"/>
                                          </p:stCondLst>
                                        </p:cTn>
                                        <p:tgtEl>
                                          <p:spTgt spid="3">
                                            <p:txEl>
                                              <p:pRg st="19" end="19"/>
                                            </p:txEl>
                                          </p:spTgt>
                                        </p:tgtEl>
                                        <p:attrNameLst>
                                          <p:attrName>style.visibility</p:attrName>
                                        </p:attrNameLst>
                                      </p:cBhvr>
                                      <p:to>
                                        <p:strVal val="visible"/>
                                      </p:to>
                                    </p:set>
                                    <p:animEffect transition="in" filter="fade">
                                      <p:cBhvr>
                                        <p:cTn id="51" dur="600"/>
                                        <p:tgtEl>
                                          <p:spTgt spid="3">
                                            <p:txEl>
                                              <p:pRg st="19" end="19"/>
                                            </p:txEl>
                                          </p:spTgt>
                                        </p:tgtEl>
                                      </p:cBhvr>
                                    </p:animEffect>
                                  </p:childTnLst>
                                </p:cTn>
                              </p:par>
                              <p:par>
                                <p:cTn id="52" presetID="10" presetClass="entr" presetSubtype="0" fill="hold" grpId="0" nodeType="withEffect">
                                  <p:stCondLst>
                                    <p:cond delay="900"/>
                                  </p:stCondLst>
                                  <p:childTnLst>
                                    <p:set>
                                      <p:cBhvr>
                                        <p:cTn id="53" dur="1" fill="hold">
                                          <p:stCondLst>
                                            <p:cond delay="0"/>
                                          </p:stCondLst>
                                        </p:cTn>
                                        <p:tgtEl>
                                          <p:spTgt spid="3">
                                            <p:txEl>
                                              <p:pRg st="20" end="20"/>
                                            </p:txEl>
                                          </p:spTgt>
                                        </p:tgtEl>
                                        <p:attrNameLst>
                                          <p:attrName>style.visibility</p:attrName>
                                        </p:attrNameLst>
                                      </p:cBhvr>
                                      <p:to>
                                        <p:strVal val="visible"/>
                                      </p:to>
                                    </p:set>
                                    <p:animEffect transition="in" filter="fade">
                                      <p:cBhvr>
                                        <p:cTn id="54" dur="600"/>
                                        <p:tgtEl>
                                          <p:spTgt spid="3">
                                            <p:txEl>
                                              <p:pRg st="20" end="2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1" nodeType="clickEffect">
                                  <p:stCondLst>
                                    <p:cond delay="0"/>
                                  </p:stCondLst>
                                  <p:childTnLst>
                                    <p:animEffect transition="out" filter="fade">
                                      <p:cBhvr>
                                        <p:cTn id="58" dur="500"/>
                                        <p:tgtEl>
                                          <p:spTgt spid="3">
                                            <p:txEl>
                                              <p:pRg st="0" end="0"/>
                                            </p:txEl>
                                          </p:spTgt>
                                        </p:tgtEl>
                                      </p:cBhvr>
                                    </p:animEffect>
                                    <p:set>
                                      <p:cBhvr>
                                        <p:cTn id="59" dur="1" fill="hold">
                                          <p:stCondLst>
                                            <p:cond delay="499"/>
                                          </p:stCondLst>
                                        </p:cTn>
                                        <p:tgtEl>
                                          <p:spTgt spid="3">
                                            <p:txEl>
                                              <p:pRg st="0" end="0"/>
                                            </p:txEl>
                                          </p:spTgt>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3">
                                            <p:txEl>
                                              <p:pRg st="1" end="1"/>
                                            </p:txEl>
                                          </p:spTgt>
                                        </p:tgtEl>
                                      </p:cBhvr>
                                    </p:animEffect>
                                    <p:set>
                                      <p:cBhvr>
                                        <p:cTn id="62" dur="1" fill="hold">
                                          <p:stCondLst>
                                            <p:cond delay="499"/>
                                          </p:stCondLst>
                                        </p:cTn>
                                        <p:tgtEl>
                                          <p:spTgt spid="3">
                                            <p:txEl>
                                              <p:pRg st="1" end="1"/>
                                            </p:txEl>
                                          </p:spTgt>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3">
                                            <p:txEl>
                                              <p:pRg st="2" end="2"/>
                                            </p:txEl>
                                          </p:spTgt>
                                        </p:tgtEl>
                                      </p:cBhvr>
                                    </p:animEffect>
                                    <p:set>
                                      <p:cBhvr>
                                        <p:cTn id="65" dur="1" fill="hold">
                                          <p:stCondLst>
                                            <p:cond delay="499"/>
                                          </p:stCondLst>
                                        </p:cTn>
                                        <p:tgtEl>
                                          <p:spTgt spid="3">
                                            <p:txEl>
                                              <p:pRg st="2" end="2"/>
                                            </p:txEl>
                                          </p:spTgt>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3">
                                            <p:txEl>
                                              <p:pRg st="3" end="3"/>
                                            </p:txEl>
                                          </p:spTgt>
                                        </p:tgtEl>
                                      </p:cBhvr>
                                    </p:animEffect>
                                    <p:set>
                                      <p:cBhvr>
                                        <p:cTn id="68" dur="1" fill="hold">
                                          <p:stCondLst>
                                            <p:cond delay="499"/>
                                          </p:stCondLst>
                                        </p:cTn>
                                        <p:tgtEl>
                                          <p:spTgt spid="3">
                                            <p:txEl>
                                              <p:pRg st="3" end="3"/>
                                            </p:txEl>
                                          </p:spTgt>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3">
                                            <p:txEl>
                                              <p:pRg st="9" end="9"/>
                                            </p:txEl>
                                          </p:spTgt>
                                        </p:tgtEl>
                                      </p:cBhvr>
                                    </p:animEffect>
                                    <p:set>
                                      <p:cBhvr>
                                        <p:cTn id="71" dur="1" fill="hold">
                                          <p:stCondLst>
                                            <p:cond delay="499"/>
                                          </p:stCondLst>
                                        </p:cTn>
                                        <p:tgtEl>
                                          <p:spTgt spid="3">
                                            <p:txEl>
                                              <p:pRg st="9" end="9"/>
                                            </p:txEl>
                                          </p:spTgt>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3">
                                            <p:txEl>
                                              <p:pRg st="10" end="10"/>
                                            </p:txEl>
                                          </p:spTgt>
                                        </p:tgtEl>
                                      </p:cBhvr>
                                    </p:animEffect>
                                    <p:set>
                                      <p:cBhvr>
                                        <p:cTn id="74" dur="1" fill="hold">
                                          <p:stCondLst>
                                            <p:cond delay="499"/>
                                          </p:stCondLst>
                                        </p:cTn>
                                        <p:tgtEl>
                                          <p:spTgt spid="3">
                                            <p:txEl>
                                              <p:pRg st="10" end="10"/>
                                            </p:txEl>
                                          </p:spTgt>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3">
                                            <p:txEl>
                                              <p:pRg st="12" end="12"/>
                                            </p:txEl>
                                          </p:spTgt>
                                        </p:tgtEl>
                                      </p:cBhvr>
                                    </p:animEffect>
                                    <p:set>
                                      <p:cBhvr>
                                        <p:cTn id="77" dur="1" fill="hold">
                                          <p:stCondLst>
                                            <p:cond delay="499"/>
                                          </p:stCondLst>
                                        </p:cTn>
                                        <p:tgtEl>
                                          <p:spTgt spid="3">
                                            <p:txEl>
                                              <p:pRg st="12" end="12"/>
                                            </p:txEl>
                                          </p:spTgt>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3">
                                            <p:txEl>
                                              <p:pRg st="13" end="13"/>
                                            </p:txEl>
                                          </p:spTgt>
                                        </p:tgtEl>
                                      </p:cBhvr>
                                    </p:animEffect>
                                    <p:set>
                                      <p:cBhvr>
                                        <p:cTn id="80" dur="1" fill="hold">
                                          <p:stCondLst>
                                            <p:cond delay="499"/>
                                          </p:stCondLst>
                                        </p:cTn>
                                        <p:tgtEl>
                                          <p:spTgt spid="3">
                                            <p:txEl>
                                              <p:pRg st="13" end="13"/>
                                            </p:txEl>
                                          </p:spTgt>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3">
                                            <p:txEl>
                                              <p:pRg st="14" end="14"/>
                                            </p:txEl>
                                          </p:spTgt>
                                        </p:tgtEl>
                                      </p:cBhvr>
                                    </p:animEffect>
                                    <p:set>
                                      <p:cBhvr>
                                        <p:cTn id="83" dur="1" fill="hold">
                                          <p:stCondLst>
                                            <p:cond delay="499"/>
                                          </p:stCondLst>
                                        </p:cTn>
                                        <p:tgtEl>
                                          <p:spTgt spid="3">
                                            <p:txEl>
                                              <p:pRg st="14" end="14"/>
                                            </p:txEl>
                                          </p:spTgt>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3">
                                            <p:txEl>
                                              <p:pRg st="15" end="15"/>
                                            </p:txEl>
                                          </p:spTgt>
                                        </p:tgtEl>
                                      </p:cBhvr>
                                    </p:animEffect>
                                    <p:set>
                                      <p:cBhvr>
                                        <p:cTn id="86" dur="1" fill="hold">
                                          <p:stCondLst>
                                            <p:cond delay="499"/>
                                          </p:stCondLst>
                                        </p:cTn>
                                        <p:tgtEl>
                                          <p:spTgt spid="3">
                                            <p:txEl>
                                              <p:pRg st="15" end="15"/>
                                            </p:txEl>
                                          </p:spTgt>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3">
                                            <p:txEl>
                                              <p:pRg st="16" end="16"/>
                                            </p:txEl>
                                          </p:spTgt>
                                        </p:tgtEl>
                                      </p:cBhvr>
                                    </p:animEffect>
                                    <p:set>
                                      <p:cBhvr>
                                        <p:cTn id="89" dur="1" fill="hold">
                                          <p:stCondLst>
                                            <p:cond delay="499"/>
                                          </p:stCondLst>
                                        </p:cTn>
                                        <p:tgtEl>
                                          <p:spTgt spid="3">
                                            <p:txEl>
                                              <p:pRg st="16" end="16"/>
                                            </p:txEl>
                                          </p:spTgt>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3">
                                            <p:txEl>
                                              <p:pRg st="17" end="17"/>
                                            </p:txEl>
                                          </p:spTgt>
                                        </p:tgtEl>
                                      </p:cBhvr>
                                    </p:animEffect>
                                    <p:set>
                                      <p:cBhvr>
                                        <p:cTn id="92" dur="1" fill="hold">
                                          <p:stCondLst>
                                            <p:cond delay="499"/>
                                          </p:stCondLst>
                                        </p:cTn>
                                        <p:tgtEl>
                                          <p:spTgt spid="3">
                                            <p:txEl>
                                              <p:pRg st="17" end="17"/>
                                            </p:txEl>
                                          </p:spTgt>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3">
                                            <p:txEl>
                                              <p:pRg st="18" end="18"/>
                                            </p:txEl>
                                          </p:spTgt>
                                        </p:tgtEl>
                                      </p:cBhvr>
                                    </p:animEffect>
                                    <p:set>
                                      <p:cBhvr>
                                        <p:cTn id="95" dur="1" fill="hold">
                                          <p:stCondLst>
                                            <p:cond delay="499"/>
                                          </p:stCondLst>
                                        </p:cTn>
                                        <p:tgtEl>
                                          <p:spTgt spid="3">
                                            <p:txEl>
                                              <p:pRg st="18" end="18"/>
                                            </p:txEl>
                                          </p:spTgt>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3">
                                            <p:txEl>
                                              <p:pRg st="19" end="19"/>
                                            </p:txEl>
                                          </p:spTgt>
                                        </p:tgtEl>
                                      </p:cBhvr>
                                    </p:animEffect>
                                    <p:set>
                                      <p:cBhvr>
                                        <p:cTn id="98" dur="1" fill="hold">
                                          <p:stCondLst>
                                            <p:cond delay="499"/>
                                          </p:stCondLst>
                                        </p:cTn>
                                        <p:tgtEl>
                                          <p:spTgt spid="3">
                                            <p:txEl>
                                              <p:pRg st="19" end="19"/>
                                            </p:txEl>
                                          </p:spTgt>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3">
                                            <p:txEl>
                                              <p:pRg st="20" end="20"/>
                                            </p:txEl>
                                          </p:spTgt>
                                        </p:tgtEl>
                                      </p:cBhvr>
                                    </p:animEffect>
                                    <p:set>
                                      <p:cBhvr>
                                        <p:cTn id="101" dur="1" fill="hold">
                                          <p:stCondLst>
                                            <p:cond delay="499"/>
                                          </p:stCondLst>
                                        </p:cTn>
                                        <p:tgtEl>
                                          <p:spTgt spid="3">
                                            <p:txEl>
                                              <p:pRg st="20" end="20"/>
                                            </p:txEl>
                                          </p:spTgt>
                                        </p:tgtEl>
                                        <p:attrNameLst>
                                          <p:attrName>style.visibility</p:attrName>
                                        </p:attrNameLst>
                                      </p:cBhvr>
                                      <p:to>
                                        <p:strVal val="hidden"/>
                                      </p:to>
                                    </p:set>
                                  </p:childTnLst>
                                </p:cTn>
                              </p:par>
                            </p:childTnLst>
                          </p:cTn>
                        </p:par>
                        <p:par>
                          <p:cTn id="102" fill="hold">
                            <p:stCondLst>
                              <p:cond delay="500"/>
                            </p:stCondLst>
                            <p:childTnLst>
                              <p:par>
                                <p:cTn id="103" presetID="10" presetClass="entr" presetSubtype="0" fill="hold" grpId="0" nodeType="afterEffect">
                                  <p:stCondLst>
                                    <p:cond delay="0"/>
                                  </p:stCondLst>
                                  <p:childTnLst>
                                    <p:set>
                                      <p:cBhvr>
                                        <p:cTn id="104" dur="1" fill="hold">
                                          <p:stCondLst>
                                            <p:cond delay="0"/>
                                          </p:stCondLst>
                                        </p:cTn>
                                        <p:tgtEl>
                                          <p:spTgt spid="6">
                                            <p:txEl>
                                              <p:pRg st="0" end="0"/>
                                            </p:txEl>
                                          </p:spTgt>
                                        </p:tgtEl>
                                        <p:attrNameLst>
                                          <p:attrName>style.visibility</p:attrName>
                                        </p:attrNameLst>
                                      </p:cBhvr>
                                      <p:to>
                                        <p:strVal val="visible"/>
                                      </p:to>
                                    </p:set>
                                    <p:animEffect transition="in" filter="fade">
                                      <p:cBhvr>
                                        <p:cTn id="105" dur="500"/>
                                        <p:tgtEl>
                                          <p:spTgt spid="6">
                                            <p:txEl>
                                              <p:pRg st="0" end="0"/>
                                            </p:txEl>
                                          </p:spTgt>
                                        </p:tgtEl>
                                      </p:cBhvr>
                                    </p:animEffect>
                                  </p:childTnLst>
                                </p:cTn>
                              </p:par>
                            </p:childTnLst>
                          </p:cTn>
                        </p:par>
                        <p:par>
                          <p:cTn id="106" fill="hold">
                            <p:stCondLst>
                              <p:cond delay="1000"/>
                            </p:stCondLst>
                            <p:childTnLst>
                              <p:par>
                                <p:cTn id="107" presetID="10" presetClass="entr" presetSubtype="0" fill="hold" grpId="0" nodeType="afterEffect">
                                  <p:stCondLst>
                                    <p:cond delay="0"/>
                                  </p:stCondLst>
                                  <p:childTnLst>
                                    <p:set>
                                      <p:cBhvr>
                                        <p:cTn id="108" dur="1" fill="hold">
                                          <p:stCondLst>
                                            <p:cond delay="0"/>
                                          </p:stCondLst>
                                        </p:cTn>
                                        <p:tgtEl>
                                          <p:spTgt spid="6">
                                            <p:txEl>
                                              <p:pRg st="1" end="1"/>
                                            </p:txEl>
                                          </p:spTgt>
                                        </p:tgtEl>
                                        <p:attrNameLst>
                                          <p:attrName>style.visibility</p:attrName>
                                        </p:attrNameLst>
                                      </p:cBhvr>
                                      <p:to>
                                        <p:strVal val="visible"/>
                                      </p:to>
                                    </p:set>
                                    <p:animEffect transition="in" filter="fade">
                                      <p:cBhvr>
                                        <p:cTn id="109" dur="500"/>
                                        <p:tgtEl>
                                          <p:spTgt spid="6">
                                            <p:txEl>
                                              <p:pRg st="1" end="1"/>
                                            </p:txEl>
                                          </p:spTgt>
                                        </p:tgtEl>
                                      </p:cBhvr>
                                    </p:animEffect>
                                  </p:childTnLst>
                                </p:cTn>
                              </p:par>
                            </p:childTnLst>
                          </p:cTn>
                        </p:par>
                        <p:par>
                          <p:cTn id="110" fill="hold">
                            <p:stCondLst>
                              <p:cond delay="1500"/>
                            </p:stCondLst>
                            <p:childTnLst>
                              <p:par>
                                <p:cTn id="111" presetID="10" presetClass="entr" presetSubtype="0" fill="hold" grpId="0" nodeType="afterEffect">
                                  <p:stCondLst>
                                    <p:cond delay="0"/>
                                  </p:stCondLst>
                                  <p:childTnLst>
                                    <p:set>
                                      <p:cBhvr>
                                        <p:cTn id="112" dur="1" fill="hold">
                                          <p:stCondLst>
                                            <p:cond delay="0"/>
                                          </p:stCondLst>
                                        </p:cTn>
                                        <p:tgtEl>
                                          <p:spTgt spid="6">
                                            <p:txEl>
                                              <p:pRg st="12" end="12"/>
                                            </p:txEl>
                                          </p:spTgt>
                                        </p:tgtEl>
                                        <p:attrNameLst>
                                          <p:attrName>style.visibility</p:attrName>
                                        </p:attrNameLst>
                                      </p:cBhvr>
                                      <p:to>
                                        <p:strVal val="visible"/>
                                      </p:to>
                                    </p:set>
                                    <p:animEffect transition="in" filter="fade">
                                      <p:cBhvr>
                                        <p:cTn id="113" dur="500"/>
                                        <p:tgtEl>
                                          <p:spTgt spid="6">
                                            <p:txEl>
                                              <p:pRg st="12" end="12"/>
                                            </p:txEl>
                                          </p:spTgt>
                                        </p:tgtEl>
                                      </p:cBhvr>
                                    </p:animEffect>
                                  </p:childTnLst>
                                </p:cTn>
                              </p:par>
                            </p:childTnLst>
                          </p:cTn>
                        </p:par>
                        <p:par>
                          <p:cTn id="114" fill="hold">
                            <p:stCondLst>
                              <p:cond delay="2000"/>
                            </p:stCondLst>
                            <p:childTnLst>
                              <p:par>
                                <p:cTn id="115" presetID="10" presetClass="entr" presetSubtype="0" fill="hold" grpId="0" nodeType="afterEffect">
                                  <p:stCondLst>
                                    <p:cond delay="0"/>
                                  </p:stCondLst>
                                  <p:childTnLst>
                                    <p:set>
                                      <p:cBhvr>
                                        <p:cTn id="116" dur="1" fill="hold">
                                          <p:stCondLst>
                                            <p:cond delay="0"/>
                                          </p:stCondLst>
                                        </p:cTn>
                                        <p:tgtEl>
                                          <p:spTgt spid="6">
                                            <p:txEl>
                                              <p:pRg st="13" end="13"/>
                                            </p:txEl>
                                          </p:spTgt>
                                        </p:tgtEl>
                                        <p:attrNameLst>
                                          <p:attrName>style.visibility</p:attrName>
                                        </p:attrNameLst>
                                      </p:cBhvr>
                                      <p:to>
                                        <p:strVal val="visible"/>
                                      </p:to>
                                    </p:set>
                                    <p:animEffect transition="in" filter="fade">
                                      <p:cBhvr>
                                        <p:cTn id="117" dur="500"/>
                                        <p:tgtEl>
                                          <p:spTgt spid="6">
                                            <p:txEl>
                                              <p:pRg st="13" end="13"/>
                                            </p:txEl>
                                          </p:spTgt>
                                        </p:tgtEl>
                                      </p:cBhvr>
                                    </p:animEffect>
                                  </p:childTnLst>
                                </p:cTn>
                              </p:par>
                            </p:childTnLst>
                          </p:cTn>
                        </p:par>
                        <p:par>
                          <p:cTn id="118" fill="hold">
                            <p:stCondLst>
                              <p:cond delay="2500"/>
                            </p:stCondLst>
                            <p:childTnLst>
                              <p:par>
                                <p:cTn id="119" presetID="10" presetClass="entr" presetSubtype="0" fill="hold" grpId="0" nodeType="afterEffect">
                                  <p:stCondLst>
                                    <p:cond delay="300"/>
                                  </p:stCondLst>
                                  <p:childTnLst>
                                    <p:set>
                                      <p:cBhvr>
                                        <p:cTn id="120" dur="1" fill="hold">
                                          <p:stCondLst>
                                            <p:cond delay="0"/>
                                          </p:stCondLst>
                                        </p:cTn>
                                        <p:tgtEl>
                                          <p:spTgt spid="6">
                                            <p:txEl>
                                              <p:pRg st="3" end="3"/>
                                            </p:txEl>
                                          </p:spTgt>
                                        </p:tgtEl>
                                        <p:attrNameLst>
                                          <p:attrName>style.visibility</p:attrName>
                                        </p:attrNameLst>
                                      </p:cBhvr>
                                      <p:to>
                                        <p:strVal val="visible"/>
                                      </p:to>
                                    </p:set>
                                    <p:animEffect transition="in" filter="fade">
                                      <p:cBhvr>
                                        <p:cTn id="121" dur="500"/>
                                        <p:tgtEl>
                                          <p:spTgt spid="6">
                                            <p:txEl>
                                              <p:pRg st="3" end="3"/>
                                            </p:txEl>
                                          </p:spTgt>
                                        </p:tgtEl>
                                      </p:cBhvr>
                                    </p:animEffect>
                                  </p:childTnLst>
                                </p:cTn>
                              </p:par>
                              <p:par>
                                <p:cTn id="122" presetID="10" presetClass="entr" presetSubtype="0" fill="hold" grpId="0" nodeType="withEffect">
                                  <p:stCondLst>
                                    <p:cond delay="500"/>
                                  </p:stCondLst>
                                  <p:childTnLst>
                                    <p:set>
                                      <p:cBhvr>
                                        <p:cTn id="123" dur="1" fill="hold">
                                          <p:stCondLst>
                                            <p:cond delay="0"/>
                                          </p:stCondLst>
                                        </p:cTn>
                                        <p:tgtEl>
                                          <p:spTgt spid="6">
                                            <p:txEl>
                                              <p:pRg st="4" end="4"/>
                                            </p:txEl>
                                          </p:spTgt>
                                        </p:tgtEl>
                                        <p:attrNameLst>
                                          <p:attrName>style.visibility</p:attrName>
                                        </p:attrNameLst>
                                      </p:cBhvr>
                                      <p:to>
                                        <p:strVal val="visible"/>
                                      </p:to>
                                    </p:set>
                                    <p:animEffect transition="in" filter="fade">
                                      <p:cBhvr>
                                        <p:cTn id="124" dur="500"/>
                                        <p:tgtEl>
                                          <p:spTgt spid="6">
                                            <p:txEl>
                                              <p:pRg st="4" end="4"/>
                                            </p:txEl>
                                          </p:spTgt>
                                        </p:tgtEl>
                                      </p:cBhvr>
                                    </p:animEffect>
                                  </p:childTnLst>
                                </p:cTn>
                              </p:par>
                              <p:par>
                                <p:cTn id="125" presetID="10" presetClass="entr" presetSubtype="0" fill="hold" grpId="0" nodeType="withEffect">
                                  <p:stCondLst>
                                    <p:cond delay="700"/>
                                  </p:stCondLst>
                                  <p:childTnLst>
                                    <p:set>
                                      <p:cBhvr>
                                        <p:cTn id="126" dur="1" fill="hold">
                                          <p:stCondLst>
                                            <p:cond delay="0"/>
                                          </p:stCondLst>
                                        </p:cTn>
                                        <p:tgtEl>
                                          <p:spTgt spid="6">
                                            <p:txEl>
                                              <p:pRg st="5" end="5"/>
                                            </p:txEl>
                                          </p:spTgt>
                                        </p:tgtEl>
                                        <p:attrNameLst>
                                          <p:attrName>style.visibility</p:attrName>
                                        </p:attrNameLst>
                                      </p:cBhvr>
                                      <p:to>
                                        <p:strVal val="visible"/>
                                      </p:to>
                                    </p:set>
                                    <p:animEffect transition="in" filter="fade">
                                      <p:cBhvr>
                                        <p:cTn id="127" dur="500"/>
                                        <p:tgtEl>
                                          <p:spTgt spid="6">
                                            <p:txEl>
                                              <p:pRg st="5" end="5"/>
                                            </p:txEl>
                                          </p:spTgt>
                                        </p:tgtEl>
                                      </p:cBhvr>
                                    </p:animEffect>
                                  </p:childTnLst>
                                </p:cTn>
                              </p:par>
                              <p:par>
                                <p:cTn id="128" presetID="10" presetClass="entr" presetSubtype="0" fill="hold" grpId="0" nodeType="withEffect">
                                  <p:stCondLst>
                                    <p:cond delay="900"/>
                                  </p:stCondLst>
                                  <p:childTnLst>
                                    <p:set>
                                      <p:cBhvr>
                                        <p:cTn id="129" dur="1" fill="hold">
                                          <p:stCondLst>
                                            <p:cond delay="0"/>
                                          </p:stCondLst>
                                        </p:cTn>
                                        <p:tgtEl>
                                          <p:spTgt spid="6">
                                            <p:txEl>
                                              <p:pRg st="6" end="6"/>
                                            </p:txEl>
                                          </p:spTgt>
                                        </p:tgtEl>
                                        <p:attrNameLst>
                                          <p:attrName>style.visibility</p:attrName>
                                        </p:attrNameLst>
                                      </p:cBhvr>
                                      <p:to>
                                        <p:strVal val="visible"/>
                                      </p:to>
                                    </p:set>
                                    <p:animEffect transition="in" filter="fade">
                                      <p:cBhvr>
                                        <p:cTn id="130" dur="500"/>
                                        <p:tgtEl>
                                          <p:spTgt spid="6">
                                            <p:txEl>
                                              <p:pRg st="6" end="6"/>
                                            </p:txEl>
                                          </p:spTgt>
                                        </p:tgtEl>
                                      </p:cBhvr>
                                    </p:animEffect>
                                  </p:childTnLst>
                                </p:cTn>
                              </p:par>
                            </p:childTnLst>
                          </p:cTn>
                        </p:par>
                        <p:par>
                          <p:cTn id="131" fill="hold">
                            <p:stCondLst>
                              <p:cond delay="3900"/>
                            </p:stCondLst>
                            <p:childTnLst>
                              <p:par>
                                <p:cTn id="132" presetID="10" presetClass="entr" presetSubtype="0" fill="hold" grpId="0" nodeType="afterEffect">
                                  <p:stCondLst>
                                    <p:cond delay="0"/>
                                  </p:stCondLst>
                                  <p:childTnLst>
                                    <p:set>
                                      <p:cBhvr>
                                        <p:cTn id="133" dur="1" fill="hold">
                                          <p:stCondLst>
                                            <p:cond delay="0"/>
                                          </p:stCondLst>
                                        </p:cTn>
                                        <p:tgtEl>
                                          <p:spTgt spid="6">
                                            <p:txEl>
                                              <p:pRg st="15" end="15"/>
                                            </p:txEl>
                                          </p:spTgt>
                                        </p:tgtEl>
                                        <p:attrNameLst>
                                          <p:attrName>style.visibility</p:attrName>
                                        </p:attrNameLst>
                                      </p:cBhvr>
                                      <p:to>
                                        <p:strVal val="visible"/>
                                      </p:to>
                                    </p:set>
                                    <p:animEffect transition="in" filter="fade">
                                      <p:cBhvr>
                                        <p:cTn id="134" dur="500"/>
                                        <p:tgtEl>
                                          <p:spTgt spid="6">
                                            <p:txEl>
                                              <p:pRg st="15" end="15"/>
                                            </p:txEl>
                                          </p:spTgt>
                                        </p:tgtEl>
                                      </p:cBhvr>
                                    </p:animEffect>
                                  </p:childTnLst>
                                </p:cTn>
                              </p:par>
                              <p:par>
                                <p:cTn id="135" presetID="10" presetClass="entr" presetSubtype="0" fill="hold" grpId="0" nodeType="withEffect">
                                  <p:stCondLst>
                                    <p:cond delay="200"/>
                                  </p:stCondLst>
                                  <p:childTnLst>
                                    <p:set>
                                      <p:cBhvr>
                                        <p:cTn id="136" dur="1" fill="hold">
                                          <p:stCondLst>
                                            <p:cond delay="0"/>
                                          </p:stCondLst>
                                        </p:cTn>
                                        <p:tgtEl>
                                          <p:spTgt spid="6">
                                            <p:txEl>
                                              <p:pRg st="16" end="16"/>
                                            </p:txEl>
                                          </p:spTgt>
                                        </p:tgtEl>
                                        <p:attrNameLst>
                                          <p:attrName>style.visibility</p:attrName>
                                        </p:attrNameLst>
                                      </p:cBhvr>
                                      <p:to>
                                        <p:strVal val="visible"/>
                                      </p:to>
                                    </p:set>
                                    <p:animEffect transition="in" filter="fade">
                                      <p:cBhvr>
                                        <p:cTn id="137" dur="500"/>
                                        <p:tgtEl>
                                          <p:spTgt spid="6">
                                            <p:txEl>
                                              <p:pRg st="16" end="16"/>
                                            </p:txEl>
                                          </p:spTgt>
                                        </p:tgtEl>
                                      </p:cBhvr>
                                    </p:animEffect>
                                  </p:childTnLst>
                                </p:cTn>
                              </p:par>
                              <p:par>
                                <p:cTn id="138" presetID="10" presetClass="entr" presetSubtype="0" fill="hold" grpId="0" nodeType="withEffect">
                                  <p:stCondLst>
                                    <p:cond delay="400"/>
                                  </p:stCondLst>
                                  <p:childTnLst>
                                    <p:set>
                                      <p:cBhvr>
                                        <p:cTn id="139" dur="1" fill="hold">
                                          <p:stCondLst>
                                            <p:cond delay="0"/>
                                          </p:stCondLst>
                                        </p:cTn>
                                        <p:tgtEl>
                                          <p:spTgt spid="6">
                                            <p:txEl>
                                              <p:pRg st="17" end="17"/>
                                            </p:txEl>
                                          </p:spTgt>
                                        </p:tgtEl>
                                        <p:attrNameLst>
                                          <p:attrName>style.visibility</p:attrName>
                                        </p:attrNameLst>
                                      </p:cBhvr>
                                      <p:to>
                                        <p:strVal val="visible"/>
                                      </p:to>
                                    </p:set>
                                    <p:animEffect transition="in" filter="fade">
                                      <p:cBhvr>
                                        <p:cTn id="140" dur="500"/>
                                        <p:tgtEl>
                                          <p:spTgt spid="6">
                                            <p:txEl>
                                              <p:pRg st="17" end="17"/>
                                            </p:txEl>
                                          </p:spTgt>
                                        </p:tgtEl>
                                      </p:cBhvr>
                                    </p:animEffect>
                                  </p:childTnLst>
                                </p:cTn>
                              </p:par>
                              <p:par>
                                <p:cTn id="141" presetID="10" presetClass="entr" presetSubtype="0" fill="hold" grpId="0" nodeType="withEffect">
                                  <p:stCondLst>
                                    <p:cond delay="600"/>
                                  </p:stCondLst>
                                  <p:childTnLst>
                                    <p:set>
                                      <p:cBhvr>
                                        <p:cTn id="142" dur="1" fill="hold">
                                          <p:stCondLst>
                                            <p:cond delay="0"/>
                                          </p:stCondLst>
                                        </p:cTn>
                                        <p:tgtEl>
                                          <p:spTgt spid="6">
                                            <p:txEl>
                                              <p:pRg st="18" end="18"/>
                                            </p:txEl>
                                          </p:spTgt>
                                        </p:tgtEl>
                                        <p:attrNameLst>
                                          <p:attrName>style.visibility</p:attrName>
                                        </p:attrNameLst>
                                      </p:cBhvr>
                                      <p:to>
                                        <p:strVal val="visible"/>
                                      </p:to>
                                    </p:set>
                                    <p:animEffect transition="in" filter="fade">
                                      <p:cBhvr>
                                        <p:cTn id="143" dur="500"/>
                                        <p:tgtEl>
                                          <p:spTgt spid="6">
                                            <p:txEl>
                                              <p:pRg st="18" end="18"/>
                                            </p:txEl>
                                          </p:spTgt>
                                        </p:tgtEl>
                                      </p:cBhvr>
                                    </p:animEffect>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1" nodeType="clickEffect">
                                  <p:stCondLst>
                                    <p:cond delay="0"/>
                                  </p:stCondLst>
                                  <p:childTnLst>
                                    <p:animEffect transition="out" filter="fade">
                                      <p:cBhvr>
                                        <p:cTn id="147" dur="500"/>
                                        <p:tgtEl>
                                          <p:spTgt spid="6">
                                            <p:txEl>
                                              <p:pRg st="0" end="0"/>
                                            </p:txEl>
                                          </p:spTgt>
                                        </p:tgtEl>
                                      </p:cBhvr>
                                    </p:animEffect>
                                    <p:set>
                                      <p:cBhvr>
                                        <p:cTn id="148" dur="1" fill="hold">
                                          <p:stCondLst>
                                            <p:cond delay="499"/>
                                          </p:stCondLst>
                                        </p:cTn>
                                        <p:tgtEl>
                                          <p:spTgt spid="6">
                                            <p:txEl>
                                              <p:pRg st="0" end="0"/>
                                            </p:txEl>
                                          </p:spTgt>
                                        </p:tgtEl>
                                        <p:attrNameLst>
                                          <p:attrName>style.visibility</p:attrName>
                                        </p:attrNameLst>
                                      </p:cBhvr>
                                      <p:to>
                                        <p:strVal val="hidden"/>
                                      </p:to>
                                    </p:set>
                                  </p:childTnLst>
                                </p:cTn>
                              </p:par>
                              <p:par>
                                <p:cTn id="149" presetID="10" presetClass="exit" presetSubtype="0" fill="hold" grpId="1" nodeType="withEffect">
                                  <p:stCondLst>
                                    <p:cond delay="0"/>
                                  </p:stCondLst>
                                  <p:childTnLst>
                                    <p:animEffect transition="out" filter="fade">
                                      <p:cBhvr>
                                        <p:cTn id="150" dur="500"/>
                                        <p:tgtEl>
                                          <p:spTgt spid="6">
                                            <p:txEl>
                                              <p:pRg st="1" end="1"/>
                                            </p:txEl>
                                          </p:spTgt>
                                        </p:tgtEl>
                                      </p:cBhvr>
                                    </p:animEffect>
                                    <p:set>
                                      <p:cBhvr>
                                        <p:cTn id="151" dur="1" fill="hold">
                                          <p:stCondLst>
                                            <p:cond delay="499"/>
                                          </p:stCondLst>
                                        </p:cTn>
                                        <p:tgtEl>
                                          <p:spTgt spid="6">
                                            <p:txEl>
                                              <p:pRg st="1" end="1"/>
                                            </p:txEl>
                                          </p:spTgt>
                                        </p:tgtEl>
                                        <p:attrNameLst>
                                          <p:attrName>style.visibility</p:attrName>
                                        </p:attrNameLst>
                                      </p:cBhvr>
                                      <p:to>
                                        <p:strVal val="hidden"/>
                                      </p:to>
                                    </p:set>
                                  </p:childTnLst>
                                </p:cTn>
                              </p:par>
                              <p:par>
                                <p:cTn id="152" presetID="10" presetClass="exit" presetSubtype="0" fill="hold" grpId="1" nodeType="withEffect">
                                  <p:stCondLst>
                                    <p:cond delay="0"/>
                                  </p:stCondLst>
                                  <p:childTnLst>
                                    <p:animEffect transition="out" filter="fade">
                                      <p:cBhvr>
                                        <p:cTn id="153" dur="500"/>
                                        <p:tgtEl>
                                          <p:spTgt spid="6">
                                            <p:txEl>
                                              <p:pRg st="2" end="2"/>
                                            </p:txEl>
                                          </p:spTgt>
                                        </p:tgtEl>
                                      </p:cBhvr>
                                    </p:animEffect>
                                    <p:set>
                                      <p:cBhvr>
                                        <p:cTn id="154" dur="1" fill="hold">
                                          <p:stCondLst>
                                            <p:cond delay="499"/>
                                          </p:stCondLst>
                                        </p:cTn>
                                        <p:tgtEl>
                                          <p:spTgt spid="6">
                                            <p:txEl>
                                              <p:pRg st="2" end="2"/>
                                            </p:txEl>
                                          </p:spTgt>
                                        </p:tgtEl>
                                        <p:attrNameLst>
                                          <p:attrName>style.visibility</p:attrName>
                                        </p:attrNameLst>
                                      </p:cBhvr>
                                      <p:to>
                                        <p:strVal val="hidden"/>
                                      </p:to>
                                    </p:set>
                                  </p:childTnLst>
                                </p:cTn>
                              </p:par>
                              <p:par>
                                <p:cTn id="155" presetID="10" presetClass="exit" presetSubtype="0" fill="hold" grpId="1" nodeType="withEffect">
                                  <p:stCondLst>
                                    <p:cond delay="0"/>
                                  </p:stCondLst>
                                  <p:childTnLst>
                                    <p:animEffect transition="out" filter="fade">
                                      <p:cBhvr>
                                        <p:cTn id="156" dur="500"/>
                                        <p:tgtEl>
                                          <p:spTgt spid="6">
                                            <p:txEl>
                                              <p:pRg st="3" end="3"/>
                                            </p:txEl>
                                          </p:spTgt>
                                        </p:tgtEl>
                                      </p:cBhvr>
                                    </p:animEffect>
                                    <p:set>
                                      <p:cBhvr>
                                        <p:cTn id="157" dur="1" fill="hold">
                                          <p:stCondLst>
                                            <p:cond delay="499"/>
                                          </p:stCondLst>
                                        </p:cTn>
                                        <p:tgtEl>
                                          <p:spTgt spid="6">
                                            <p:txEl>
                                              <p:pRg st="3" end="3"/>
                                            </p:txEl>
                                          </p:spTgt>
                                        </p:tgtEl>
                                        <p:attrNameLst>
                                          <p:attrName>style.visibility</p:attrName>
                                        </p:attrNameLst>
                                      </p:cBhvr>
                                      <p:to>
                                        <p:strVal val="hidden"/>
                                      </p:to>
                                    </p:set>
                                  </p:childTnLst>
                                </p:cTn>
                              </p:par>
                              <p:par>
                                <p:cTn id="158" presetID="10" presetClass="exit" presetSubtype="0" fill="hold" grpId="1" nodeType="withEffect">
                                  <p:stCondLst>
                                    <p:cond delay="0"/>
                                  </p:stCondLst>
                                  <p:childTnLst>
                                    <p:animEffect transition="out" filter="fade">
                                      <p:cBhvr>
                                        <p:cTn id="159" dur="500"/>
                                        <p:tgtEl>
                                          <p:spTgt spid="6">
                                            <p:txEl>
                                              <p:pRg st="4" end="4"/>
                                            </p:txEl>
                                          </p:spTgt>
                                        </p:tgtEl>
                                      </p:cBhvr>
                                    </p:animEffect>
                                    <p:set>
                                      <p:cBhvr>
                                        <p:cTn id="160" dur="1" fill="hold">
                                          <p:stCondLst>
                                            <p:cond delay="499"/>
                                          </p:stCondLst>
                                        </p:cTn>
                                        <p:tgtEl>
                                          <p:spTgt spid="6">
                                            <p:txEl>
                                              <p:pRg st="4" end="4"/>
                                            </p:txEl>
                                          </p:spTgt>
                                        </p:tgtEl>
                                        <p:attrNameLst>
                                          <p:attrName>style.visibility</p:attrName>
                                        </p:attrNameLst>
                                      </p:cBhvr>
                                      <p:to>
                                        <p:strVal val="hidden"/>
                                      </p:to>
                                    </p:set>
                                  </p:childTnLst>
                                </p:cTn>
                              </p:par>
                              <p:par>
                                <p:cTn id="161" presetID="10" presetClass="exit" presetSubtype="0" fill="hold" grpId="1" nodeType="withEffect">
                                  <p:stCondLst>
                                    <p:cond delay="0"/>
                                  </p:stCondLst>
                                  <p:childTnLst>
                                    <p:animEffect transition="out" filter="fade">
                                      <p:cBhvr>
                                        <p:cTn id="162" dur="500"/>
                                        <p:tgtEl>
                                          <p:spTgt spid="6">
                                            <p:txEl>
                                              <p:pRg st="5" end="5"/>
                                            </p:txEl>
                                          </p:spTgt>
                                        </p:tgtEl>
                                      </p:cBhvr>
                                    </p:animEffect>
                                    <p:set>
                                      <p:cBhvr>
                                        <p:cTn id="163" dur="1" fill="hold">
                                          <p:stCondLst>
                                            <p:cond delay="499"/>
                                          </p:stCondLst>
                                        </p:cTn>
                                        <p:tgtEl>
                                          <p:spTgt spid="6">
                                            <p:txEl>
                                              <p:pRg st="5" end="5"/>
                                            </p:txEl>
                                          </p:spTgt>
                                        </p:tgtEl>
                                        <p:attrNameLst>
                                          <p:attrName>style.visibility</p:attrName>
                                        </p:attrNameLst>
                                      </p:cBhvr>
                                      <p:to>
                                        <p:strVal val="hidden"/>
                                      </p:to>
                                    </p:set>
                                  </p:childTnLst>
                                </p:cTn>
                              </p:par>
                              <p:par>
                                <p:cTn id="164" presetID="10" presetClass="exit" presetSubtype="0" fill="hold" grpId="1" nodeType="withEffect">
                                  <p:stCondLst>
                                    <p:cond delay="0"/>
                                  </p:stCondLst>
                                  <p:childTnLst>
                                    <p:animEffect transition="out" filter="fade">
                                      <p:cBhvr>
                                        <p:cTn id="165" dur="500"/>
                                        <p:tgtEl>
                                          <p:spTgt spid="6">
                                            <p:txEl>
                                              <p:pRg st="6" end="6"/>
                                            </p:txEl>
                                          </p:spTgt>
                                        </p:tgtEl>
                                      </p:cBhvr>
                                    </p:animEffect>
                                    <p:set>
                                      <p:cBhvr>
                                        <p:cTn id="166" dur="1" fill="hold">
                                          <p:stCondLst>
                                            <p:cond delay="499"/>
                                          </p:stCondLst>
                                        </p:cTn>
                                        <p:tgtEl>
                                          <p:spTgt spid="6">
                                            <p:txEl>
                                              <p:pRg st="6" end="6"/>
                                            </p:txEl>
                                          </p:spTgt>
                                        </p:tgtEl>
                                        <p:attrNameLst>
                                          <p:attrName>style.visibility</p:attrName>
                                        </p:attrNameLst>
                                      </p:cBhvr>
                                      <p:to>
                                        <p:strVal val="hidden"/>
                                      </p:to>
                                    </p:set>
                                  </p:childTnLst>
                                </p:cTn>
                              </p:par>
                              <p:par>
                                <p:cTn id="167" presetID="10" presetClass="exit" presetSubtype="0" fill="hold" grpId="1" nodeType="withEffect">
                                  <p:stCondLst>
                                    <p:cond delay="0"/>
                                  </p:stCondLst>
                                  <p:childTnLst>
                                    <p:animEffect transition="out" filter="fade">
                                      <p:cBhvr>
                                        <p:cTn id="168" dur="500"/>
                                        <p:tgtEl>
                                          <p:spTgt spid="6">
                                            <p:txEl>
                                              <p:pRg st="12" end="12"/>
                                            </p:txEl>
                                          </p:spTgt>
                                        </p:tgtEl>
                                      </p:cBhvr>
                                    </p:animEffect>
                                    <p:set>
                                      <p:cBhvr>
                                        <p:cTn id="169" dur="1" fill="hold">
                                          <p:stCondLst>
                                            <p:cond delay="499"/>
                                          </p:stCondLst>
                                        </p:cTn>
                                        <p:tgtEl>
                                          <p:spTgt spid="6">
                                            <p:txEl>
                                              <p:pRg st="12" end="12"/>
                                            </p:txEl>
                                          </p:spTgt>
                                        </p:tgtEl>
                                        <p:attrNameLst>
                                          <p:attrName>style.visibility</p:attrName>
                                        </p:attrNameLst>
                                      </p:cBhvr>
                                      <p:to>
                                        <p:strVal val="hidden"/>
                                      </p:to>
                                    </p:set>
                                  </p:childTnLst>
                                </p:cTn>
                              </p:par>
                              <p:par>
                                <p:cTn id="170" presetID="10" presetClass="exit" presetSubtype="0" fill="hold" grpId="1" nodeType="withEffect">
                                  <p:stCondLst>
                                    <p:cond delay="0"/>
                                  </p:stCondLst>
                                  <p:childTnLst>
                                    <p:animEffect transition="out" filter="fade">
                                      <p:cBhvr>
                                        <p:cTn id="171" dur="500"/>
                                        <p:tgtEl>
                                          <p:spTgt spid="6">
                                            <p:txEl>
                                              <p:pRg st="13" end="13"/>
                                            </p:txEl>
                                          </p:spTgt>
                                        </p:tgtEl>
                                      </p:cBhvr>
                                    </p:animEffect>
                                    <p:set>
                                      <p:cBhvr>
                                        <p:cTn id="172" dur="1" fill="hold">
                                          <p:stCondLst>
                                            <p:cond delay="499"/>
                                          </p:stCondLst>
                                        </p:cTn>
                                        <p:tgtEl>
                                          <p:spTgt spid="6">
                                            <p:txEl>
                                              <p:pRg st="13" end="13"/>
                                            </p:txEl>
                                          </p:spTgt>
                                        </p:tgtEl>
                                        <p:attrNameLst>
                                          <p:attrName>style.visibility</p:attrName>
                                        </p:attrNameLst>
                                      </p:cBhvr>
                                      <p:to>
                                        <p:strVal val="hidden"/>
                                      </p:to>
                                    </p:set>
                                  </p:childTnLst>
                                </p:cTn>
                              </p:par>
                              <p:par>
                                <p:cTn id="173" presetID="10" presetClass="exit" presetSubtype="0" fill="hold" grpId="1" nodeType="withEffect">
                                  <p:stCondLst>
                                    <p:cond delay="0"/>
                                  </p:stCondLst>
                                  <p:childTnLst>
                                    <p:animEffect transition="out" filter="fade">
                                      <p:cBhvr>
                                        <p:cTn id="174" dur="500"/>
                                        <p:tgtEl>
                                          <p:spTgt spid="6">
                                            <p:txEl>
                                              <p:pRg st="15" end="15"/>
                                            </p:txEl>
                                          </p:spTgt>
                                        </p:tgtEl>
                                      </p:cBhvr>
                                    </p:animEffect>
                                    <p:set>
                                      <p:cBhvr>
                                        <p:cTn id="175" dur="1" fill="hold">
                                          <p:stCondLst>
                                            <p:cond delay="499"/>
                                          </p:stCondLst>
                                        </p:cTn>
                                        <p:tgtEl>
                                          <p:spTgt spid="6">
                                            <p:txEl>
                                              <p:pRg st="15" end="15"/>
                                            </p:txEl>
                                          </p:spTgt>
                                        </p:tgtEl>
                                        <p:attrNameLst>
                                          <p:attrName>style.visibility</p:attrName>
                                        </p:attrNameLst>
                                      </p:cBhvr>
                                      <p:to>
                                        <p:strVal val="hidden"/>
                                      </p:to>
                                    </p:set>
                                  </p:childTnLst>
                                </p:cTn>
                              </p:par>
                              <p:par>
                                <p:cTn id="176" presetID="10" presetClass="exit" presetSubtype="0" fill="hold" grpId="1" nodeType="withEffect">
                                  <p:stCondLst>
                                    <p:cond delay="0"/>
                                  </p:stCondLst>
                                  <p:childTnLst>
                                    <p:animEffect transition="out" filter="fade">
                                      <p:cBhvr>
                                        <p:cTn id="177" dur="500"/>
                                        <p:tgtEl>
                                          <p:spTgt spid="6">
                                            <p:txEl>
                                              <p:pRg st="16" end="16"/>
                                            </p:txEl>
                                          </p:spTgt>
                                        </p:tgtEl>
                                      </p:cBhvr>
                                    </p:animEffect>
                                    <p:set>
                                      <p:cBhvr>
                                        <p:cTn id="178" dur="1" fill="hold">
                                          <p:stCondLst>
                                            <p:cond delay="499"/>
                                          </p:stCondLst>
                                        </p:cTn>
                                        <p:tgtEl>
                                          <p:spTgt spid="6">
                                            <p:txEl>
                                              <p:pRg st="16" end="16"/>
                                            </p:txEl>
                                          </p:spTgt>
                                        </p:tgtEl>
                                        <p:attrNameLst>
                                          <p:attrName>style.visibility</p:attrName>
                                        </p:attrNameLst>
                                      </p:cBhvr>
                                      <p:to>
                                        <p:strVal val="hidden"/>
                                      </p:to>
                                    </p:set>
                                  </p:childTnLst>
                                </p:cTn>
                              </p:par>
                              <p:par>
                                <p:cTn id="179" presetID="10" presetClass="exit" presetSubtype="0" fill="hold" grpId="1" nodeType="withEffect">
                                  <p:stCondLst>
                                    <p:cond delay="0"/>
                                  </p:stCondLst>
                                  <p:childTnLst>
                                    <p:animEffect transition="out" filter="fade">
                                      <p:cBhvr>
                                        <p:cTn id="180" dur="500"/>
                                        <p:tgtEl>
                                          <p:spTgt spid="6">
                                            <p:txEl>
                                              <p:pRg st="17" end="17"/>
                                            </p:txEl>
                                          </p:spTgt>
                                        </p:tgtEl>
                                      </p:cBhvr>
                                    </p:animEffect>
                                    <p:set>
                                      <p:cBhvr>
                                        <p:cTn id="181" dur="1" fill="hold">
                                          <p:stCondLst>
                                            <p:cond delay="499"/>
                                          </p:stCondLst>
                                        </p:cTn>
                                        <p:tgtEl>
                                          <p:spTgt spid="6">
                                            <p:txEl>
                                              <p:pRg st="17" end="17"/>
                                            </p:txEl>
                                          </p:spTgt>
                                        </p:tgtEl>
                                        <p:attrNameLst>
                                          <p:attrName>style.visibility</p:attrName>
                                        </p:attrNameLst>
                                      </p:cBhvr>
                                      <p:to>
                                        <p:strVal val="hidden"/>
                                      </p:to>
                                    </p:set>
                                  </p:childTnLst>
                                </p:cTn>
                              </p:par>
                              <p:par>
                                <p:cTn id="182" presetID="10" presetClass="exit" presetSubtype="0" fill="hold" grpId="1" nodeType="withEffect">
                                  <p:stCondLst>
                                    <p:cond delay="0"/>
                                  </p:stCondLst>
                                  <p:childTnLst>
                                    <p:animEffect transition="out" filter="fade">
                                      <p:cBhvr>
                                        <p:cTn id="183" dur="500"/>
                                        <p:tgtEl>
                                          <p:spTgt spid="6">
                                            <p:txEl>
                                              <p:pRg st="18" end="18"/>
                                            </p:txEl>
                                          </p:spTgt>
                                        </p:tgtEl>
                                      </p:cBhvr>
                                    </p:animEffect>
                                    <p:set>
                                      <p:cBhvr>
                                        <p:cTn id="184" dur="1" fill="hold">
                                          <p:stCondLst>
                                            <p:cond delay="499"/>
                                          </p:stCondLst>
                                        </p:cTn>
                                        <p:tgtEl>
                                          <p:spTgt spid="6">
                                            <p:txEl>
                                              <p:pRg st="18" end="18"/>
                                            </p:txEl>
                                          </p:spTgt>
                                        </p:tgtEl>
                                        <p:attrNameLst>
                                          <p:attrName>style.visibility</p:attrName>
                                        </p:attrNameLst>
                                      </p:cBhvr>
                                      <p:to>
                                        <p:strVal val="hidden"/>
                                      </p:to>
                                    </p:set>
                                  </p:childTnLst>
                                </p:cTn>
                              </p:par>
                            </p:childTnLst>
                          </p:cTn>
                        </p:par>
                        <p:par>
                          <p:cTn id="185" fill="hold">
                            <p:stCondLst>
                              <p:cond delay="500"/>
                            </p:stCondLst>
                            <p:childTnLst>
                              <p:par>
                                <p:cTn id="186" presetID="10" presetClass="entr" presetSubtype="0" fill="hold" grpId="0" nodeType="afterEffect">
                                  <p:stCondLst>
                                    <p:cond delay="0"/>
                                  </p:stCondLst>
                                  <p:childTnLst>
                                    <p:set>
                                      <p:cBhvr>
                                        <p:cTn id="187" dur="1" fill="hold">
                                          <p:stCondLst>
                                            <p:cond delay="0"/>
                                          </p:stCondLst>
                                        </p:cTn>
                                        <p:tgtEl>
                                          <p:spTgt spid="7">
                                            <p:txEl>
                                              <p:pRg st="0" end="0"/>
                                            </p:txEl>
                                          </p:spTgt>
                                        </p:tgtEl>
                                        <p:attrNameLst>
                                          <p:attrName>style.visibility</p:attrName>
                                        </p:attrNameLst>
                                      </p:cBhvr>
                                      <p:to>
                                        <p:strVal val="visible"/>
                                      </p:to>
                                    </p:set>
                                    <p:animEffect transition="in" filter="fade">
                                      <p:cBhvr>
                                        <p:cTn id="188" dur="500"/>
                                        <p:tgtEl>
                                          <p:spTgt spid="7">
                                            <p:txEl>
                                              <p:pRg st="0" end="0"/>
                                            </p:txEl>
                                          </p:spTgt>
                                        </p:tgtEl>
                                      </p:cBhvr>
                                    </p:animEffect>
                                  </p:childTnLst>
                                </p:cTn>
                              </p:par>
                            </p:childTnLst>
                          </p:cTn>
                        </p:par>
                        <p:par>
                          <p:cTn id="189" fill="hold">
                            <p:stCondLst>
                              <p:cond delay="1000"/>
                            </p:stCondLst>
                            <p:childTnLst>
                              <p:par>
                                <p:cTn id="190" presetID="10" presetClass="entr" presetSubtype="0" fill="hold" grpId="0" nodeType="afterEffect">
                                  <p:stCondLst>
                                    <p:cond delay="0"/>
                                  </p:stCondLst>
                                  <p:childTnLst>
                                    <p:set>
                                      <p:cBhvr>
                                        <p:cTn id="191" dur="1" fill="hold">
                                          <p:stCondLst>
                                            <p:cond delay="0"/>
                                          </p:stCondLst>
                                        </p:cTn>
                                        <p:tgtEl>
                                          <p:spTgt spid="7">
                                            <p:txEl>
                                              <p:pRg st="1" end="1"/>
                                            </p:txEl>
                                          </p:spTgt>
                                        </p:tgtEl>
                                        <p:attrNameLst>
                                          <p:attrName>style.visibility</p:attrName>
                                        </p:attrNameLst>
                                      </p:cBhvr>
                                      <p:to>
                                        <p:strVal val="visible"/>
                                      </p:to>
                                    </p:set>
                                    <p:animEffect transition="in" filter="fade">
                                      <p:cBhvr>
                                        <p:cTn id="192" dur="500"/>
                                        <p:tgtEl>
                                          <p:spTgt spid="7">
                                            <p:txEl>
                                              <p:pRg st="1" end="1"/>
                                            </p:txEl>
                                          </p:spTgt>
                                        </p:tgtEl>
                                      </p:cBhvr>
                                    </p:animEffect>
                                  </p:childTnLst>
                                </p:cTn>
                              </p:par>
                            </p:childTnLst>
                          </p:cTn>
                        </p:par>
                        <p:par>
                          <p:cTn id="193" fill="hold">
                            <p:stCondLst>
                              <p:cond delay="1500"/>
                            </p:stCondLst>
                            <p:childTnLst>
                              <p:par>
                                <p:cTn id="194" presetID="10" presetClass="entr" presetSubtype="0" fill="hold" grpId="0" nodeType="afterEffect">
                                  <p:stCondLst>
                                    <p:cond delay="0"/>
                                  </p:stCondLst>
                                  <p:childTnLst>
                                    <p:set>
                                      <p:cBhvr>
                                        <p:cTn id="195" dur="1" fill="hold">
                                          <p:stCondLst>
                                            <p:cond delay="0"/>
                                          </p:stCondLst>
                                        </p:cTn>
                                        <p:tgtEl>
                                          <p:spTgt spid="7">
                                            <p:txEl>
                                              <p:pRg st="10" end="10"/>
                                            </p:txEl>
                                          </p:spTgt>
                                        </p:tgtEl>
                                        <p:attrNameLst>
                                          <p:attrName>style.visibility</p:attrName>
                                        </p:attrNameLst>
                                      </p:cBhvr>
                                      <p:to>
                                        <p:strVal val="visible"/>
                                      </p:to>
                                    </p:set>
                                    <p:animEffect transition="in" filter="fade">
                                      <p:cBhvr>
                                        <p:cTn id="196" dur="500"/>
                                        <p:tgtEl>
                                          <p:spTgt spid="7">
                                            <p:txEl>
                                              <p:pRg st="10" end="10"/>
                                            </p:txEl>
                                          </p:spTgt>
                                        </p:tgtEl>
                                      </p:cBhvr>
                                    </p:animEffect>
                                  </p:childTnLst>
                                </p:cTn>
                              </p:par>
                            </p:childTnLst>
                          </p:cTn>
                        </p:par>
                        <p:par>
                          <p:cTn id="197" fill="hold">
                            <p:stCondLst>
                              <p:cond delay="2000"/>
                            </p:stCondLst>
                            <p:childTnLst>
                              <p:par>
                                <p:cTn id="198" presetID="10" presetClass="entr" presetSubtype="0" fill="hold" grpId="0" nodeType="afterEffect">
                                  <p:stCondLst>
                                    <p:cond delay="0"/>
                                  </p:stCondLst>
                                  <p:childTnLst>
                                    <p:set>
                                      <p:cBhvr>
                                        <p:cTn id="199" dur="1" fill="hold">
                                          <p:stCondLst>
                                            <p:cond delay="0"/>
                                          </p:stCondLst>
                                        </p:cTn>
                                        <p:tgtEl>
                                          <p:spTgt spid="7">
                                            <p:txEl>
                                              <p:pRg st="13" end="13"/>
                                            </p:txEl>
                                          </p:spTgt>
                                        </p:tgtEl>
                                        <p:attrNameLst>
                                          <p:attrName>style.visibility</p:attrName>
                                        </p:attrNameLst>
                                      </p:cBhvr>
                                      <p:to>
                                        <p:strVal val="visible"/>
                                      </p:to>
                                    </p:set>
                                    <p:animEffect transition="in" filter="fade">
                                      <p:cBhvr>
                                        <p:cTn id="200" dur="500"/>
                                        <p:tgtEl>
                                          <p:spTgt spid="7">
                                            <p:txEl>
                                              <p:pRg st="13" end="13"/>
                                            </p:txEl>
                                          </p:spTgt>
                                        </p:tgtEl>
                                      </p:cBhvr>
                                    </p:animEffect>
                                  </p:childTnLst>
                                </p:cTn>
                              </p:par>
                            </p:childTnLst>
                          </p:cTn>
                        </p:par>
                        <p:par>
                          <p:cTn id="201" fill="hold">
                            <p:stCondLst>
                              <p:cond delay="2500"/>
                            </p:stCondLst>
                            <p:childTnLst>
                              <p:par>
                                <p:cTn id="202" presetID="10" presetClass="entr" presetSubtype="0" fill="hold" grpId="0" nodeType="afterEffect">
                                  <p:stCondLst>
                                    <p:cond delay="0"/>
                                  </p:stCondLst>
                                  <p:childTnLst>
                                    <p:set>
                                      <p:cBhvr>
                                        <p:cTn id="203" dur="1" fill="hold">
                                          <p:stCondLst>
                                            <p:cond delay="0"/>
                                          </p:stCondLst>
                                        </p:cTn>
                                        <p:tgtEl>
                                          <p:spTgt spid="7">
                                            <p:txEl>
                                              <p:pRg st="14" end="14"/>
                                            </p:txEl>
                                          </p:spTgt>
                                        </p:tgtEl>
                                        <p:attrNameLst>
                                          <p:attrName>style.visibility</p:attrName>
                                        </p:attrNameLst>
                                      </p:cBhvr>
                                      <p:to>
                                        <p:strVal val="visible"/>
                                      </p:to>
                                    </p:set>
                                    <p:animEffect transition="in" filter="fade">
                                      <p:cBhvr>
                                        <p:cTn id="204" dur="500"/>
                                        <p:tgtEl>
                                          <p:spTgt spid="7">
                                            <p:txEl>
                                              <p:pRg st="14" end="14"/>
                                            </p:txEl>
                                          </p:spTgt>
                                        </p:tgtEl>
                                      </p:cBhvr>
                                    </p:animEffect>
                                  </p:childTnLst>
                                </p:cTn>
                              </p:par>
                            </p:childTnLst>
                          </p:cTn>
                        </p:par>
                        <p:par>
                          <p:cTn id="205" fill="hold">
                            <p:stCondLst>
                              <p:cond delay="3000"/>
                            </p:stCondLst>
                            <p:childTnLst>
                              <p:par>
                                <p:cTn id="206" presetID="10" presetClass="entr" presetSubtype="0" fill="hold" nodeType="afterEffect">
                                  <p:stCondLst>
                                    <p:cond delay="0"/>
                                  </p:stCondLst>
                                  <p:childTnLst>
                                    <p:set>
                                      <p:cBhvr>
                                        <p:cTn id="207" dur="1" fill="hold">
                                          <p:stCondLst>
                                            <p:cond delay="0"/>
                                          </p:stCondLst>
                                        </p:cTn>
                                        <p:tgtEl>
                                          <p:spTgt spid="7">
                                            <p:txEl>
                                              <p:pRg st="3" end="3"/>
                                            </p:txEl>
                                          </p:spTgt>
                                        </p:tgtEl>
                                        <p:attrNameLst>
                                          <p:attrName>style.visibility</p:attrName>
                                        </p:attrNameLst>
                                      </p:cBhvr>
                                      <p:to>
                                        <p:strVal val="visible"/>
                                      </p:to>
                                    </p:set>
                                    <p:animEffect transition="in" filter="fade">
                                      <p:cBhvr>
                                        <p:cTn id="208" dur="500"/>
                                        <p:tgtEl>
                                          <p:spTgt spid="7">
                                            <p:txEl>
                                              <p:pRg st="3" end="3"/>
                                            </p:txEl>
                                          </p:spTgt>
                                        </p:tgtEl>
                                      </p:cBhvr>
                                    </p:animEffect>
                                  </p:childTnLst>
                                </p:cTn>
                              </p:par>
                              <p:par>
                                <p:cTn id="209" presetID="10" presetClass="entr" presetSubtype="0" fill="hold" nodeType="withEffect">
                                  <p:stCondLst>
                                    <p:cond delay="200"/>
                                  </p:stCondLst>
                                  <p:childTnLst>
                                    <p:set>
                                      <p:cBhvr>
                                        <p:cTn id="210" dur="1" fill="hold">
                                          <p:stCondLst>
                                            <p:cond delay="0"/>
                                          </p:stCondLst>
                                        </p:cTn>
                                        <p:tgtEl>
                                          <p:spTgt spid="7">
                                            <p:txEl>
                                              <p:pRg st="4" end="4"/>
                                            </p:txEl>
                                          </p:spTgt>
                                        </p:tgtEl>
                                        <p:attrNameLst>
                                          <p:attrName>style.visibility</p:attrName>
                                        </p:attrNameLst>
                                      </p:cBhvr>
                                      <p:to>
                                        <p:strVal val="visible"/>
                                      </p:to>
                                    </p:set>
                                    <p:animEffect transition="in" filter="fade">
                                      <p:cBhvr>
                                        <p:cTn id="211" dur="500"/>
                                        <p:tgtEl>
                                          <p:spTgt spid="7">
                                            <p:txEl>
                                              <p:pRg st="4" end="4"/>
                                            </p:txEl>
                                          </p:spTgt>
                                        </p:tgtEl>
                                      </p:cBhvr>
                                    </p:animEffect>
                                  </p:childTnLst>
                                </p:cTn>
                              </p:par>
                              <p:par>
                                <p:cTn id="212" presetID="10" presetClass="entr" presetSubtype="0" fill="hold" nodeType="withEffect">
                                  <p:stCondLst>
                                    <p:cond delay="400"/>
                                  </p:stCondLst>
                                  <p:childTnLst>
                                    <p:set>
                                      <p:cBhvr>
                                        <p:cTn id="213" dur="1" fill="hold">
                                          <p:stCondLst>
                                            <p:cond delay="0"/>
                                          </p:stCondLst>
                                        </p:cTn>
                                        <p:tgtEl>
                                          <p:spTgt spid="7">
                                            <p:txEl>
                                              <p:pRg st="5" end="5"/>
                                            </p:txEl>
                                          </p:spTgt>
                                        </p:tgtEl>
                                        <p:attrNameLst>
                                          <p:attrName>style.visibility</p:attrName>
                                        </p:attrNameLst>
                                      </p:cBhvr>
                                      <p:to>
                                        <p:strVal val="visible"/>
                                      </p:to>
                                    </p:set>
                                    <p:animEffect transition="in" filter="fade">
                                      <p:cBhvr>
                                        <p:cTn id="214" dur="500"/>
                                        <p:tgtEl>
                                          <p:spTgt spid="7">
                                            <p:txEl>
                                              <p:pRg st="5" end="5"/>
                                            </p:txEl>
                                          </p:spTgt>
                                        </p:tgtEl>
                                      </p:cBhvr>
                                    </p:animEffect>
                                  </p:childTnLst>
                                </p:cTn>
                              </p:par>
                              <p:par>
                                <p:cTn id="215" presetID="10" presetClass="entr" presetSubtype="0" fill="hold" nodeType="withEffect">
                                  <p:stCondLst>
                                    <p:cond delay="600"/>
                                  </p:stCondLst>
                                  <p:childTnLst>
                                    <p:set>
                                      <p:cBhvr>
                                        <p:cTn id="216" dur="1" fill="hold">
                                          <p:stCondLst>
                                            <p:cond delay="0"/>
                                          </p:stCondLst>
                                        </p:cTn>
                                        <p:tgtEl>
                                          <p:spTgt spid="7">
                                            <p:txEl>
                                              <p:pRg st="6" end="6"/>
                                            </p:txEl>
                                          </p:spTgt>
                                        </p:tgtEl>
                                        <p:attrNameLst>
                                          <p:attrName>style.visibility</p:attrName>
                                        </p:attrNameLst>
                                      </p:cBhvr>
                                      <p:to>
                                        <p:strVal val="visible"/>
                                      </p:to>
                                    </p:set>
                                    <p:animEffect transition="in" filter="fade">
                                      <p:cBhvr>
                                        <p:cTn id="217" dur="500"/>
                                        <p:tgtEl>
                                          <p:spTgt spid="7">
                                            <p:txEl>
                                              <p:pRg st="6" end="6"/>
                                            </p:txEl>
                                          </p:spTgt>
                                        </p:tgtEl>
                                      </p:cBhvr>
                                    </p:animEffect>
                                  </p:childTnLst>
                                </p:cTn>
                              </p:par>
                              <p:par>
                                <p:cTn id="218" presetID="10" presetClass="entr" presetSubtype="0" fill="hold" nodeType="withEffect">
                                  <p:stCondLst>
                                    <p:cond delay="800"/>
                                  </p:stCondLst>
                                  <p:childTnLst>
                                    <p:set>
                                      <p:cBhvr>
                                        <p:cTn id="219" dur="1" fill="hold">
                                          <p:stCondLst>
                                            <p:cond delay="0"/>
                                          </p:stCondLst>
                                        </p:cTn>
                                        <p:tgtEl>
                                          <p:spTgt spid="7">
                                            <p:txEl>
                                              <p:pRg st="7" end="7"/>
                                            </p:txEl>
                                          </p:spTgt>
                                        </p:tgtEl>
                                        <p:attrNameLst>
                                          <p:attrName>style.visibility</p:attrName>
                                        </p:attrNameLst>
                                      </p:cBhvr>
                                      <p:to>
                                        <p:strVal val="visible"/>
                                      </p:to>
                                    </p:set>
                                    <p:animEffect transition="in" filter="fade">
                                      <p:cBhvr>
                                        <p:cTn id="220" dur="500"/>
                                        <p:tgtEl>
                                          <p:spTgt spid="7">
                                            <p:txEl>
                                              <p:pRg st="7" end="7"/>
                                            </p:txEl>
                                          </p:spTgt>
                                        </p:tgtEl>
                                      </p:cBhvr>
                                    </p:animEffect>
                                  </p:childTnLst>
                                </p:cTn>
                              </p:par>
                              <p:par>
                                <p:cTn id="221" presetID="10" presetClass="entr" presetSubtype="0" fill="hold" nodeType="withEffect">
                                  <p:stCondLst>
                                    <p:cond delay="1000"/>
                                  </p:stCondLst>
                                  <p:childTnLst>
                                    <p:set>
                                      <p:cBhvr>
                                        <p:cTn id="222" dur="1" fill="hold">
                                          <p:stCondLst>
                                            <p:cond delay="0"/>
                                          </p:stCondLst>
                                        </p:cTn>
                                        <p:tgtEl>
                                          <p:spTgt spid="7">
                                            <p:txEl>
                                              <p:pRg st="8" end="8"/>
                                            </p:txEl>
                                          </p:spTgt>
                                        </p:tgtEl>
                                        <p:attrNameLst>
                                          <p:attrName>style.visibility</p:attrName>
                                        </p:attrNameLst>
                                      </p:cBhvr>
                                      <p:to>
                                        <p:strVal val="visible"/>
                                      </p:to>
                                    </p:set>
                                    <p:animEffect transition="in" filter="fade">
                                      <p:cBhvr>
                                        <p:cTn id="223" dur="500"/>
                                        <p:tgtEl>
                                          <p:spTgt spid="7">
                                            <p:txEl>
                                              <p:pRg st="8" end="8"/>
                                            </p:txEl>
                                          </p:spTgt>
                                        </p:tgtEl>
                                      </p:cBhvr>
                                    </p:animEffect>
                                  </p:childTnLst>
                                </p:cTn>
                              </p:par>
                              <p:par>
                                <p:cTn id="224" presetID="10" presetClass="entr" presetSubtype="0" fill="hold" nodeType="withEffect">
                                  <p:stCondLst>
                                    <p:cond delay="1200"/>
                                  </p:stCondLst>
                                  <p:childTnLst>
                                    <p:set>
                                      <p:cBhvr>
                                        <p:cTn id="225" dur="1" fill="hold">
                                          <p:stCondLst>
                                            <p:cond delay="0"/>
                                          </p:stCondLst>
                                        </p:cTn>
                                        <p:tgtEl>
                                          <p:spTgt spid="7">
                                            <p:txEl>
                                              <p:pRg st="9" end="9"/>
                                            </p:txEl>
                                          </p:spTgt>
                                        </p:tgtEl>
                                        <p:attrNameLst>
                                          <p:attrName>style.visibility</p:attrName>
                                        </p:attrNameLst>
                                      </p:cBhvr>
                                      <p:to>
                                        <p:strVal val="visible"/>
                                      </p:to>
                                    </p:set>
                                    <p:animEffect transition="in" filter="fade">
                                      <p:cBhvr>
                                        <p:cTn id="226" dur="500"/>
                                        <p:tgtEl>
                                          <p:spTgt spid="7">
                                            <p:txEl>
                                              <p:pRg st="9" end="9"/>
                                            </p:txEl>
                                          </p:spTgt>
                                        </p:tgtEl>
                                      </p:cBhvr>
                                    </p:animEffect>
                                  </p:childTnLst>
                                </p:cTn>
                              </p:par>
                            </p:childTnLst>
                          </p:cTn>
                        </p:par>
                        <p:par>
                          <p:cTn id="227" fill="hold">
                            <p:stCondLst>
                              <p:cond delay="4700"/>
                            </p:stCondLst>
                            <p:childTnLst>
                              <p:par>
                                <p:cTn id="228" presetID="10" presetClass="entr" presetSubtype="0" fill="hold" nodeType="afterEffect">
                                  <p:stCondLst>
                                    <p:cond delay="0"/>
                                  </p:stCondLst>
                                  <p:childTnLst>
                                    <p:set>
                                      <p:cBhvr>
                                        <p:cTn id="229" dur="1" fill="hold">
                                          <p:stCondLst>
                                            <p:cond delay="0"/>
                                          </p:stCondLst>
                                        </p:cTn>
                                        <p:tgtEl>
                                          <p:spTgt spid="7">
                                            <p:txEl>
                                              <p:pRg st="16" end="16"/>
                                            </p:txEl>
                                          </p:spTgt>
                                        </p:tgtEl>
                                        <p:attrNameLst>
                                          <p:attrName>style.visibility</p:attrName>
                                        </p:attrNameLst>
                                      </p:cBhvr>
                                      <p:to>
                                        <p:strVal val="visible"/>
                                      </p:to>
                                    </p:set>
                                    <p:animEffect transition="in" filter="fade">
                                      <p:cBhvr>
                                        <p:cTn id="230" dur="500"/>
                                        <p:tgtEl>
                                          <p:spTgt spid="7">
                                            <p:txEl>
                                              <p:pRg st="16" end="16"/>
                                            </p:txEl>
                                          </p:spTgt>
                                        </p:tgtEl>
                                      </p:cBhvr>
                                    </p:animEffect>
                                  </p:childTnLst>
                                </p:cTn>
                              </p:par>
                              <p:par>
                                <p:cTn id="231" presetID="10" presetClass="entr" presetSubtype="0" fill="hold" nodeType="withEffect">
                                  <p:stCondLst>
                                    <p:cond delay="200"/>
                                  </p:stCondLst>
                                  <p:childTnLst>
                                    <p:set>
                                      <p:cBhvr>
                                        <p:cTn id="232" dur="1" fill="hold">
                                          <p:stCondLst>
                                            <p:cond delay="0"/>
                                          </p:stCondLst>
                                        </p:cTn>
                                        <p:tgtEl>
                                          <p:spTgt spid="7">
                                            <p:txEl>
                                              <p:pRg st="17" end="17"/>
                                            </p:txEl>
                                          </p:spTgt>
                                        </p:tgtEl>
                                        <p:attrNameLst>
                                          <p:attrName>style.visibility</p:attrName>
                                        </p:attrNameLst>
                                      </p:cBhvr>
                                      <p:to>
                                        <p:strVal val="visible"/>
                                      </p:to>
                                    </p:set>
                                    <p:animEffect transition="in" filter="fade">
                                      <p:cBhvr>
                                        <p:cTn id="233" dur="500"/>
                                        <p:tgtEl>
                                          <p:spTgt spid="7">
                                            <p:txEl>
                                              <p:pRg st="17" end="17"/>
                                            </p:txEl>
                                          </p:spTgt>
                                        </p:tgtEl>
                                      </p:cBhvr>
                                    </p:animEffect>
                                  </p:childTnLst>
                                </p:cTn>
                              </p:par>
                              <p:par>
                                <p:cTn id="234" presetID="10" presetClass="entr" presetSubtype="0" fill="hold" nodeType="withEffect">
                                  <p:stCondLst>
                                    <p:cond delay="400"/>
                                  </p:stCondLst>
                                  <p:childTnLst>
                                    <p:set>
                                      <p:cBhvr>
                                        <p:cTn id="235" dur="1" fill="hold">
                                          <p:stCondLst>
                                            <p:cond delay="0"/>
                                          </p:stCondLst>
                                        </p:cTn>
                                        <p:tgtEl>
                                          <p:spTgt spid="7">
                                            <p:txEl>
                                              <p:pRg st="18" end="18"/>
                                            </p:txEl>
                                          </p:spTgt>
                                        </p:tgtEl>
                                        <p:attrNameLst>
                                          <p:attrName>style.visibility</p:attrName>
                                        </p:attrNameLst>
                                      </p:cBhvr>
                                      <p:to>
                                        <p:strVal val="visible"/>
                                      </p:to>
                                    </p:set>
                                    <p:animEffect transition="in" filter="fade">
                                      <p:cBhvr>
                                        <p:cTn id="236" dur="500"/>
                                        <p:tgtEl>
                                          <p:spTgt spid="7">
                                            <p:txEl>
                                              <p:pRg st="18" end="18"/>
                                            </p:txEl>
                                          </p:spTgt>
                                        </p:tgtEl>
                                      </p:cBhvr>
                                    </p:animEffect>
                                  </p:childTnLst>
                                </p:cTn>
                              </p:par>
                              <p:par>
                                <p:cTn id="237" presetID="10" presetClass="entr" presetSubtype="0" fill="hold" nodeType="withEffect">
                                  <p:stCondLst>
                                    <p:cond delay="600"/>
                                  </p:stCondLst>
                                  <p:childTnLst>
                                    <p:set>
                                      <p:cBhvr>
                                        <p:cTn id="238" dur="1" fill="hold">
                                          <p:stCondLst>
                                            <p:cond delay="0"/>
                                          </p:stCondLst>
                                        </p:cTn>
                                        <p:tgtEl>
                                          <p:spTgt spid="7">
                                            <p:txEl>
                                              <p:pRg st="19" end="19"/>
                                            </p:txEl>
                                          </p:spTgt>
                                        </p:tgtEl>
                                        <p:attrNameLst>
                                          <p:attrName>style.visibility</p:attrName>
                                        </p:attrNameLst>
                                      </p:cBhvr>
                                      <p:to>
                                        <p:strVal val="visible"/>
                                      </p:to>
                                    </p:set>
                                    <p:animEffect transition="in" filter="fade">
                                      <p:cBhvr>
                                        <p:cTn id="239" dur="500"/>
                                        <p:tgtEl>
                                          <p:spTgt spid="7">
                                            <p:txEl>
                                              <p:pRg st="19" end="19"/>
                                            </p:txEl>
                                          </p:spTgt>
                                        </p:tgtEl>
                                      </p:cBhvr>
                                    </p:animEffect>
                                  </p:childTnLst>
                                </p:cTn>
                              </p:par>
                              <p:par>
                                <p:cTn id="240" presetID="10" presetClass="entr" presetSubtype="0" fill="hold" nodeType="withEffect">
                                  <p:stCondLst>
                                    <p:cond delay="800"/>
                                  </p:stCondLst>
                                  <p:childTnLst>
                                    <p:set>
                                      <p:cBhvr>
                                        <p:cTn id="241" dur="1" fill="hold">
                                          <p:stCondLst>
                                            <p:cond delay="0"/>
                                          </p:stCondLst>
                                        </p:cTn>
                                        <p:tgtEl>
                                          <p:spTgt spid="7">
                                            <p:txEl>
                                              <p:pRg st="20" end="20"/>
                                            </p:txEl>
                                          </p:spTgt>
                                        </p:tgtEl>
                                        <p:attrNameLst>
                                          <p:attrName>style.visibility</p:attrName>
                                        </p:attrNameLst>
                                      </p:cBhvr>
                                      <p:to>
                                        <p:strVal val="visible"/>
                                      </p:to>
                                    </p:set>
                                    <p:animEffect transition="in" filter="fade">
                                      <p:cBhvr>
                                        <p:cTn id="242" dur="500"/>
                                        <p:tgtEl>
                                          <p:spTgt spid="7">
                                            <p:txEl>
                                              <p:pRg st="20" end="20"/>
                                            </p:txEl>
                                          </p:spTgt>
                                        </p:tgtEl>
                                      </p:cBhvr>
                                    </p:animEffect>
                                  </p:childTnLst>
                                </p:cTn>
                              </p:par>
                              <p:par>
                                <p:cTn id="243" presetID="10" presetClass="entr" presetSubtype="0" fill="hold" nodeType="withEffect">
                                  <p:stCondLst>
                                    <p:cond delay="1000"/>
                                  </p:stCondLst>
                                  <p:childTnLst>
                                    <p:set>
                                      <p:cBhvr>
                                        <p:cTn id="244" dur="1" fill="hold">
                                          <p:stCondLst>
                                            <p:cond delay="0"/>
                                          </p:stCondLst>
                                        </p:cTn>
                                        <p:tgtEl>
                                          <p:spTgt spid="7">
                                            <p:txEl>
                                              <p:pRg st="21" end="21"/>
                                            </p:txEl>
                                          </p:spTgt>
                                        </p:tgtEl>
                                        <p:attrNameLst>
                                          <p:attrName>style.visibility</p:attrName>
                                        </p:attrNameLst>
                                      </p:cBhvr>
                                      <p:to>
                                        <p:strVal val="visible"/>
                                      </p:to>
                                    </p:set>
                                    <p:animEffect transition="in" filter="fade">
                                      <p:cBhvr>
                                        <p:cTn id="245" dur="500"/>
                                        <p:tgtEl>
                                          <p:spTgt spid="7">
                                            <p:txEl>
                                              <p:pRg st="21" end="21"/>
                                            </p:txEl>
                                          </p:spTgt>
                                        </p:tgtEl>
                                      </p:cBhvr>
                                    </p:animEffect>
                                  </p:childTnLst>
                                </p:cTn>
                              </p:par>
                              <p:par>
                                <p:cTn id="246" presetID="10" presetClass="entr" presetSubtype="0" fill="hold" nodeType="withEffect">
                                  <p:stCondLst>
                                    <p:cond delay="1200"/>
                                  </p:stCondLst>
                                  <p:childTnLst>
                                    <p:set>
                                      <p:cBhvr>
                                        <p:cTn id="247" dur="1" fill="hold">
                                          <p:stCondLst>
                                            <p:cond delay="0"/>
                                          </p:stCondLst>
                                        </p:cTn>
                                        <p:tgtEl>
                                          <p:spTgt spid="7">
                                            <p:txEl>
                                              <p:pRg st="22" end="22"/>
                                            </p:txEl>
                                          </p:spTgt>
                                        </p:tgtEl>
                                        <p:attrNameLst>
                                          <p:attrName>style.visibility</p:attrName>
                                        </p:attrNameLst>
                                      </p:cBhvr>
                                      <p:to>
                                        <p:strVal val="visible"/>
                                      </p:to>
                                    </p:set>
                                    <p:animEffect transition="in" filter="fade">
                                      <p:cBhvr>
                                        <p:cTn id="248" dur="500"/>
                                        <p:tgtEl>
                                          <p:spTgt spid="7">
                                            <p:txEl>
                                              <p:pRg st="22" end="22"/>
                                            </p:txEl>
                                          </p:spTgt>
                                        </p:tgtEl>
                                      </p:cBhvr>
                                    </p:animEffect>
                                  </p:childTnLst>
                                </p:cTn>
                              </p:par>
                              <p:par>
                                <p:cTn id="249" presetID="10" presetClass="entr" presetSubtype="0" fill="hold" nodeType="withEffect">
                                  <p:stCondLst>
                                    <p:cond delay="1400"/>
                                  </p:stCondLst>
                                  <p:childTnLst>
                                    <p:set>
                                      <p:cBhvr>
                                        <p:cTn id="250" dur="1" fill="hold">
                                          <p:stCondLst>
                                            <p:cond delay="0"/>
                                          </p:stCondLst>
                                        </p:cTn>
                                        <p:tgtEl>
                                          <p:spTgt spid="7">
                                            <p:txEl>
                                              <p:pRg st="23" end="23"/>
                                            </p:txEl>
                                          </p:spTgt>
                                        </p:tgtEl>
                                        <p:attrNameLst>
                                          <p:attrName>style.visibility</p:attrName>
                                        </p:attrNameLst>
                                      </p:cBhvr>
                                      <p:to>
                                        <p:strVal val="visible"/>
                                      </p:to>
                                    </p:set>
                                    <p:animEffect transition="in" filter="fade">
                                      <p:cBhvr>
                                        <p:cTn id="251" dur="500"/>
                                        <p:tgtEl>
                                          <p:spTgt spid="7">
                                            <p:txEl>
                                              <p:pRg st="23" end="23"/>
                                            </p:txEl>
                                          </p:spTgt>
                                        </p:tgtEl>
                                      </p:cBhvr>
                                    </p:animEffect>
                                  </p:childTnLst>
                                </p:cTn>
                              </p:par>
                            </p:childTnLst>
                          </p:cTn>
                        </p:par>
                      </p:childTnLst>
                    </p:cTn>
                  </p:par>
                  <p:par>
                    <p:cTn id="252" fill="hold">
                      <p:stCondLst>
                        <p:cond delay="indefinite"/>
                      </p:stCondLst>
                      <p:childTnLst>
                        <p:par>
                          <p:cTn id="253" fill="hold">
                            <p:stCondLst>
                              <p:cond delay="0"/>
                            </p:stCondLst>
                            <p:childTnLst>
                              <p:par>
                                <p:cTn id="254" presetID="10" presetClass="exit" presetSubtype="0" fill="hold" grpId="1" nodeType="clickEffect">
                                  <p:stCondLst>
                                    <p:cond delay="0"/>
                                  </p:stCondLst>
                                  <p:childTnLst>
                                    <p:animEffect transition="out" filter="fade">
                                      <p:cBhvr>
                                        <p:cTn id="255" dur="500"/>
                                        <p:tgtEl>
                                          <p:spTgt spid="7">
                                            <p:txEl>
                                              <p:pRg st="0" end="0"/>
                                            </p:txEl>
                                          </p:spTgt>
                                        </p:tgtEl>
                                      </p:cBhvr>
                                    </p:animEffect>
                                    <p:set>
                                      <p:cBhvr>
                                        <p:cTn id="256" dur="1" fill="hold">
                                          <p:stCondLst>
                                            <p:cond delay="499"/>
                                          </p:stCondLst>
                                        </p:cTn>
                                        <p:tgtEl>
                                          <p:spTgt spid="7">
                                            <p:txEl>
                                              <p:pRg st="0" end="0"/>
                                            </p:txEl>
                                          </p:spTgt>
                                        </p:tgtEl>
                                        <p:attrNameLst>
                                          <p:attrName>style.visibility</p:attrName>
                                        </p:attrNameLst>
                                      </p:cBhvr>
                                      <p:to>
                                        <p:strVal val="hidden"/>
                                      </p:to>
                                    </p:set>
                                  </p:childTnLst>
                                </p:cTn>
                              </p:par>
                              <p:par>
                                <p:cTn id="257" presetID="10" presetClass="exit" presetSubtype="0" fill="hold" grpId="1" nodeType="withEffect">
                                  <p:stCondLst>
                                    <p:cond delay="0"/>
                                  </p:stCondLst>
                                  <p:childTnLst>
                                    <p:animEffect transition="out" filter="fade">
                                      <p:cBhvr>
                                        <p:cTn id="258" dur="500"/>
                                        <p:tgtEl>
                                          <p:spTgt spid="7">
                                            <p:txEl>
                                              <p:pRg st="1" end="1"/>
                                            </p:txEl>
                                          </p:spTgt>
                                        </p:tgtEl>
                                      </p:cBhvr>
                                    </p:animEffect>
                                    <p:set>
                                      <p:cBhvr>
                                        <p:cTn id="259" dur="1" fill="hold">
                                          <p:stCondLst>
                                            <p:cond delay="499"/>
                                          </p:stCondLst>
                                        </p:cTn>
                                        <p:tgtEl>
                                          <p:spTgt spid="7">
                                            <p:txEl>
                                              <p:pRg st="1" end="1"/>
                                            </p:txEl>
                                          </p:spTgt>
                                        </p:tgtEl>
                                        <p:attrNameLst>
                                          <p:attrName>style.visibility</p:attrName>
                                        </p:attrNameLst>
                                      </p:cBhvr>
                                      <p:to>
                                        <p:strVal val="hidden"/>
                                      </p:to>
                                    </p:set>
                                  </p:childTnLst>
                                </p:cTn>
                              </p:par>
                              <p:par>
                                <p:cTn id="260" presetID="10" presetClass="exit" presetSubtype="0" fill="hold" grpId="1" nodeType="withEffect">
                                  <p:stCondLst>
                                    <p:cond delay="0"/>
                                  </p:stCondLst>
                                  <p:childTnLst>
                                    <p:animEffect transition="out" filter="fade">
                                      <p:cBhvr>
                                        <p:cTn id="261" dur="500"/>
                                        <p:tgtEl>
                                          <p:spTgt spid="7">
                                            <p:txEl>
                                              <p:pRg st="2" end="2"/>
                                            </p:txEl>
                                          </p:spTgt>
                                        </p:tgtEl>
                                      </p:cBhvr>
                                    </p:animEffect>
                                    <p:set>
                                      <p:cBhvr>
                                        <p:cTn id="262" dur="1" fill="hold">
                                          <p:stCondLst>
                                            <p:cond delay="499"/>
                                          </p:stCondLst>
                                        </p:cTn>
                                        <p:tgtEl>
                                          <p:spTgt spid="7">
                                            <p:txEl>
                                              <p:pRg st="2" end="2"/>
                                            </p:txEl>
                                          </p:spTgt>
                                        </p:tgtEl>
                                        <p:attrNameLst>
                                          <p:attrName>style.visibility</p:attrName>
                                        </p:attrNameLst>
                                      </p:cBhvr>
                                      <p:to>
                                        <p:strVal val="hidden"/>
                                      </p:to>
                                    </p:set>
                                  </p:childTnLst>
                                </p:cTn>
                              </p:par>
                              <p:par>
                                <p:cTn id="263" presetID="10" presetClass="exit" presetSubtype="0" fill="hold" grpId="1" nodeType="withEffect">
                                  <p:stCondLst>
                                    <p:cond delay="0"/>
                                  </p:stCondLst>
                                  <p:childTnLst>
                                    <p:animEffect transition="out" filter="fade">
                                      <p:cBhvr>
                                        <p:cTn id="264" dur="500"/>
                                        <p:tgtEl>
                                          <p:spTgt spid="7">
                                            <p:txEl>
                                              <p:pRg st="3" end="3"/>
                                            </p:txEl>
                                          </p:spTgt>
                                        </p:tgtEl>
                                      </p:cBhvr>
                                    </p:animEffect>
                                    <p:set>
                                      <p:cBhvr>
                                        <p:cTn id="265" dur="1" fill="hold">
                                          <p:stCondLst>
                                            <p:cond delay="499"/>
                                          </p:stCondLst>
                                        </p:cTn>
                                        <p:tgtEl>
                                          <p:spTgt spid="7">
                                            <p:txEl>
                                              <p:pRg st="3" end="3"/>
                                            </p:txEl>
                                          </p:spTgt>
                                        </p:tgtEl>
                                        <p:attrNameLst>
                                          <p:attrName>style.visibility</p:attrName>
                                        </p:attrNameLst>
                                      </p:cBhvr>
                                      <p:to>
                                        <p:strVal val="hidden"/>
                                      </p:to>
                                    </p:set>
                                  </p:childTnLst>
                                </p:cTn>
                              </p:par>
                              <p:par>
                                <p:cTn id="266" presetID="10" presetClass="exit" presetSubtype="0" fill="hold" grpId="1" nodeType="withEffect">
                                  <p:stCondLst>
                                    <p:cond delay="0"/>
                                  </p:stCondLst>
                                  <p:childTnLst>
                                    <p:animEffect transition="out" filter="fade">
                                      <p:cBhvr>
                                        <p:cTn id="267" dur="500"/>
                                        <p:tgtEl>
                                          <p:spTgt spid="7">
                                            <p:txEl>
                                              <p:pRg st="4" end="4"/>
                                            </p:txEl>
                                          </p:spTgt>
                                        </p:tgtEl>
                                      </p:cBhvr>
                                    </p:animEffect>
                                    <p:set>
                                      <p:cBhvr>
                                        <p:cTn id="268" dur="1" fill="hold">
                                          <p:stCondLst>
                                            <p:cond delay="499"/>
                                          </p:stCondLst>
                                        </p:cTn>
                                        <p:tgtEl>
                                          <p:spTgt spid="7">
                                            <p:txEl>
                                              <p:pRg st="4" end="4"/>
                                            </p:txEl>
                                          </p:spTgt>
                                        </p:tgtEl>
                                        <p:attrNameLst>
                                          <p:attrName>style.visibility</p:attrName>
                                        </p:attrNameLst>
                                      </p:cBhvr>
                                      <p:to>
                                        <p:strVal val="hidden"/>
                                      </p:to>
                                    </p:set>
                                  </p:childTnLst>
                                </p:cTn>
                              </p:par>
                              <p:par>
                                <p:cTn id="269" presetID="10" presetClass="exit" presetSubtype="0" fill="hold" grpId="1" nodeType="withEffect">
                                  <p:stCondLst>
                                    <p:cond delay="0"/>
                                  </p:stCondLst>
                                  <p:childTnLst>
                                    <p:animEffect transition="out" filter="fade">
                                      <p:cBhvr>
                                        <p:cTn id="270" dur="500"/>
                                        <p:tgtEl>
                                          <p:spTgt spid="7">
                                            <p:txEl>
                                              <p:pRg st="5" end="5"/>
                                            </p:txEl>
                                          </p:spTgt>
                                        </p:tgtEl>
                                      </p:cBhvr>
                                    </p:animEffect>
                                    <p:set>
                                      <p:cBhvr>
                                        <p:cTn id="271" dur="1" fill="hold">
                                          <p:stCondLst>
                                            <p:cond delay="499"/>
                                          </p:stCondLst>
                                        </p:cTn>
                                        <p:tgtEl>
                                          <p:spTgt spid="7">
                                            <p:txEl>
                                              <p:pRg st="5" end="5"/>
                                            </p:txEl>
                                          </p:spTgt>
                                        </p:tgtEl>
                                        <p:attrNameLst>
                                          <p:attrName>style.visibility</p:attrName>
                                        </p:attrNameLst>
                                      </p:cBhvr>
                                      <p:to>
                                        <p:strVal val="hidden"/>
                                      </p:to>
                                    </p:set>
                                  </p:childTnLst>
                                </p:cTn>
                              </p:par>
                              <p:par>
                                <p:cTn id="272" presetID="10" presetClass="exit" presetSubtype="0" fill="hold" grpId="1" nodeType="withEffect">
                                  <p:stCondLst>
                                    <p:cond delay="0"/>
                                  </p:stCondLst>
                                  <p:childTnLst>
                                    <p:animEffect transition="out" filter="fade">
                                      <p:cBhvr>
                                        <p:cTn id="273" dur="500"/>
                                        <p:tgtEl>
                                          <p:spTgt spid="7">
                                            <p:txEl>
                                              <p:pRg st="6" end="6"/>
                                            </p:txEl>
                                          </p:spTgt>
                                        </p:tgtEl>
                                      </p:cBhvr>
                                    </p:animEffect>
                                    <p:set>
                                      <p:cBhvr>
                                        <p:cTn id="274" dur="1" fill="hold">
                                          <p:stCondLst>
                                            <p:cond delay="499"/>
                                          </p:stCondLst>
                                        </p:cTn>
                                        <p:tgtEl>
                                          <p:spTgt spid="7">
                                            <p:txEl>
                                              <p:pRg st="6" end="6"/>
                                            </p:txEl>
                                          </p:spTgt>
                                        </p:tgtEl>
                                        <p:attrNameLst>
                                          <p:attrName>style.visibility</p:attrName>
                                        </p:attrNameLst>
                                      </p:cBhvr>
                                      <p:to>
                                        <p:strVal val="hidden"/>
                                      </p:to>
                                    </p:set>
                                  </p:childTnLst>
                                </p:cTn>
                              </p:par>
                              <p:par>
                                <p:cTn id="275" presetID="10" presetClass="exit" presetSubtype="0" fill="hold" grpId="1" nodeType="withEffect">
                                  <p:stCondLst>
                                    <p:cond delay="0"/>
                                  </p:stCondLst>
                                  <p:childTnLst>
                                    <p:animEffect transition="out" filter="fade">
                                      <p:cBhvr>
                                        <p:cTn id="276" dur="500"/>
                                        <p:tgtEl>
                                          <p:spTgt spid="7">
                                            <p:txEl>
                                              <p:pRg st="7" end="7"/>
                                            </p:txEl>
                                          </p:spTgt>
                                        </p:tgtEl>
                                      </p:cBhvr>
                                    </p:animEffect>
                                    <p:set>
                                      <p:cBhvr>
                                        <p:cTn id="277" dur="1" fill="hold">
                                          <p:stCondLst>
                                            <p:cond delay="499"/>
                                          </p:stCondLst>
                                        </p:cTn>
                                        <p:tgtEl>
                                          <p:spTgt spid="7">
                                            <p:txEl>
                                              <p:pRg st="7" end="7"/>
                                            </p:txEl>
                                          </p:spTgt>
                                        </p:tgtEl>
                                        <p:attrNameLst>
                                          <p:attrName>style.visibility</p:attrName>
                                        </p:attrNameLst>
                                      </p:cBhvr>
                                      <p:to>
                                        <p:strVal val="hidden"/>
                                      </p:to>
                                    </p:set>
                                  </p:childTnLst>
                                </p:cTn>
                              </p:par>
                              <p:par>
                                <p:cTn id="278" presetID="10" presetClass="exit" presetSubtype="0" fill="hold" grpId="1" nodeType="withEffect">
                                  <p:stCondLst>
                                    <p:cond delay="0"/>
                                  </p:stCondLst>
                                  <p:childTnLst>
                                    <p:animEffect transition="out" filter="fade">
                                      <p:cBhvr>
                                        <p:cTn id="279" dur="500"/>
                                        <p:tgtEl>
                                          <p:spTgt spid="7">
                                            <p:txEl>
                                              <p:pRg st="8" end="8"/>
                                            </p:txEl>
                                          </p:spTgt>
                                        </p:tgtEl>
                                      </p:cBhvr>
                                    </p:animEffect>
                                    <p:set>
                                      <p:cBhvr>
                                        <p:cTn id="280" dur="1" fill="hold">
                                          <p:stCondLst>
                                            <p:cond delay="499"/>
                                          </p:stCondLst>
                                        </p:cTn>
                                        <p:tgtEl>
                                          <p:spTgt spid="7">
                                            <p:txEl>
                                              <p:pRg st="8" end="8"/>
                                            </p:txEl>
                                          </p:spTgt>
                                        </p:tgtEl>
                                        <p:attrNameLst>
                                          <p:attrName>style.visibility</p:attrName>
                                        </p:attrNameLst>
                                      </p:cBhvr>
                                      <p:to>
                                        <p:strVal val="hidden"/>
                                      </p:to>
                                    </p:set>
                                  </p:childTnLst>
                                </p:cTn>
                              </p:par>
                              <p:par>
                                <p:cTn id="281" presetID="10" presetClass="exit" presetSubtype="0" fill="hold" grpId="1" nodeType="withEffect">
                                  <p:stCondLst>
                                    <p:cond delay="0"/>
                                  </p:stCondLst>
                                  <p:childTnLst>
                                    <p:animEffect transition="out" filter="fade">
                                      <p:cBhvr>
                                        <p:cTn id="282" dur="500"/>
                                        <p:tgtEl>
                                          <p:spTgt spid="7">
                                            <p:txEl>
                                              <p:pRg st="9" end="9"/>
                                            </p:txEl>
                                          </p:spTgt>
                                        </p:tgtEl>
                                      </p:cBhvr>
                                    </p:animEffect>
                                    <p:set>
                                      <p:cBhvr>
                                        <p:cTn id="283" dur="1" fill="hold">
                                          <p:stCondLst>
                                            <p:cond delay="499"/>
                                          </p:stCondLst>
                                        </p:cTn>
                                        <p:tgtEl>
                                          <p:spTgt spid="7">
                                            <p:txEl>
                                              <p:pRg st="9" end="9"/>
                                            </p:txEl>
                                          </p:spTgt>
                                        </p:tgtEl>
                                        <p:attrNameLst>
                                          <p:attrName>style.visibility</p:attrName>
                                        </p:attrNameLst>
                                      </p:cBhvr>
                                      <p:to>
                                        <p:strVal val="hidden"/>
                                      </p:to>
                                    </p:set>
                                  </p:childTnLst>
                                </p:cTn>
                              </p:par>
                              <p:par>
                                <p:cTn id="284" presetID="10" presetClass="exit" presetSubtype="0" fill="hold" grpId="1" nodeType="withEffect">
                                  <p:stCondLst>
                                    <p:cond delay="0"/>
                                  </p:stCondLst>
                                  <p:childTnLst>
                                    <p:animEffect transition="out" filter="fade">
                                      <p:cBhvr>
                                        <p:cTn id="285" dur="500"/>
                                        <p:tgtEl>
                                          <p:spTgt spid="7">
                                            <p:txEl>
                                              <p:pRg st="10" end="10"/>
                                            </p:txEl>
                                          </p:spTgt>
                                        </p:tgtEl>
                                      </p:cBhvr>
                                    </p:animEffect>
                                    <p:set>
                                      <p:cBhvr>
                                        <p:cTn id="286" dur="1" fill="hold">
                                          <p:stCondLst>
                                            <p:cond delay="499"/>
                                          </p:stCondLst>
                                        </p:cTn>
                                        <p:tgtEl>
                                          <p:spTgt spid="7">
                                            <p:txEl>
                                              <p:pRg st="10" end="10"/>
                                            </p:txEl>
                                          </p:spTgt>
                                        </p:tgtEl>
                                        <p:attrNameLst>
                                          <p:attrName>style.visibility</p:attrName>
                                        </p:attrNameLst>
                                      </p:cBhvr>
                                      <p:to>
                                        <p:strVal val="hidden"/>
                                      </p:to>
                                    </p:set>
                                  </p:childTnLst>
                                </p:cTn>
                              </p:par>
                              <p:par>
                                <p:cTn id="287" presetID="10" presetClass="exit" presetSubtype="0" fill="hold" grpId="1" nodeType="withEffect">
                                  <p:stCondLst>
                                    <p:cond delay="0"/>
                                  </p:stCondLst>
                                  <p:childTnLst>
                                    <p:animEffect transition="out" filter="fade">
                                      <p:cBhvr>
                                        <p:cTn id="288" dur="500"/>
                                        <p:tgtEl>
                                          <p:spTgt spid="7">
                                            <p:txEl>
                                              <p:pRg st="13" end="13"/>
                                            </p:txEl>
                                          </p:spTgt>
                                        </p:tgtEl>
                                      </p:cBhvr>
                                    </p:animEffect>
                                    <p:set>
                                      <p:cBhvr>
                                        <p:cTn id="289" dur="1" fill="hold">
                                          <p:stCondLst>
                                            <p:cond delay="499"/>
                                          </p:stCondLst>
                                        </p:cTn>
                                        <p:tgtEl>
                                          <p:spTgt spid="7">
                                            <p:txEl>
                                              <p:pRg st="13" end="13"/>
                                            </p:txEl>
                                          </p:spTgt>
                                        </p:tgtEl>
                                        <p:attrNameLst>
                                          <p:attrName>style.visibility</p:attrName>
                                        </p:attrNameLst>
                                      </p:cBhvr>
                                      <p:to>
                                        <p:strVal val="hidden"/>
                                      </p:to>
                                    </p:set>
                                  </p:childTnLst>
                                </p:cTn>
                              </p:par>
                              <p:par>
                                <p:cTn id="290" presetID="10" presetClass="exit" presetSubtype="0" fill="hold" grpId="1" nodeType="withEffect">
                                  <p:stCondLst>
                                    <p:cond delay="0"/>
                                  </p:stCondLst>
                                  <p:childTnLst>
                                    <p:animEffect transition="out" filter="fade">
                                      <p:cBhvr>
                                        <p:cTn id="291" dur="500"/>
                                        <p:tgtEl>
                                          <p:spTgt spid="7">
                                            <p:txEl>
                                              <p:pRg st="14" end="14"/>
                                            </p:txEl>
                                          </p:spTgt>
                                        </p:tgtEl>
                                      </p:cBhvr>
                                    </p:animEffect>
                                    <p:set>
                                      <p:cBhvr>
                                        <p:cTn id="292" dur="1" fill="hold">
                                          <p:stCondLst>
                                            <p:cond delay="499"/>
                                          </p:stCondLst>
                                        </p:cTn>
                                        <p:tgtEl>
                                          <p:spTgt spid="7">
                                            <p:txEl>
                                              <p:pRg st="14" end="14"/>
                                            </p:txEl>
                                          </p:spTgt>
                                        </p:tgtEl>
                                        <p:attrNameLst>
                                          <p:attrName>style.visibility</p:attrName>
                                        </p:attrNameLst>
                                      </p:cBhvr>
                                      <p:to>
                                        <p:strVal val="hidden"/>
                                      </p:to>
                                    </p:set>
                                  </p:childTnLst>
                                </p:cTn>
                              </p:par>
                              <p:par>
                                <p:cTn id="293" presetID="10" presetClass="exit" presetSubtype="0" fill="hold" grpId="1" nodeType="withEffect">
                                  <p:stCondLst>
                                    <p:cond delay="0"/>
                                  </p:stCondLst>
                                  <p:childTnLst>
                                    <p:animEffect transition="out" filter="fade">
                                      <p:cBhvr>
                                        <p:cTn id="294" dur="500"/>
                                        <p:tgtEl>
                                          <p:spTgt spid="7">
                                            <p:txEl>
                                              <p:pRg st="16" end="16"/>
                                            </p:txEl>
                                          </p:spTgt>
                                        </p:tgtEl>
                                      </p:cBhvr>
                                    </p:animEffect>
                                    <p:set>
                                      <p:cBhvr>
                                        <p:cTn id="295" dur="1" fill="hold">
                                          <p:stCondLst>
                                            <p:cond delay="499"/>
                                          </p:stCondLst>
                                        </p:cTn>
                                        <p:tgtEl>
                                          <p:spTgt spid="7">
                                            <p:txEl>
                                              <p:pRg st="16" end="16"/>
                                            </p:txEl>
                                          </p:spTgt>
                                        </p:tgtEl>
                                        <p:attrNameLst>
                                          <p:attrName>style.visibility</p:attrName>
                                        </p:attrNameLst>
                                      </p:cBhvr>
                                      <p:to>
                                        <p:strVal val="hidden"/>
                                      </p:to>
                                    </p:set>
                                  </p:childTnLst>
                                </p:cTn>
                              </p:par>
                              <p:par>
                                <p:cTn id="296" presetID="10" presetClass="exit" presetSubtype="0" fill="hold" grpId="1" nodeType="withEffect">
                                  <p:stCondLst>
                                    <p:cond delay="0"/>
                                  </p:stCondLst>
                                  <p:childTnLst>
                                    <p:animEffect transition="out" filter="fade">
                                      <p:cBhvr>
                                        <p:cTn id="297" dur="500"/>
                                        <p:tgtEl>
                                          <p:spTgt spid="7">
                                            <p:txEl>
                                              <p:pRg st="17" end="17"/>
                                            </p:txEl>
                                          </p:spTgt>
                                        </p:tgtEl>
                                      </p:cBhvr>
                                    </p:animEffect>
                                    <p:set>
                                      <p:cBhvr>
                                        <p:cTn id="298" dur="1" fill="hold">
                                          <p:stCondLst>
                                            <p:cond delay="499"/>
                                          </p:stCondLst>
                                        </p:cTn>
                                        <p:tgtEl>
                                          <p:spTgt spid="7">
                                            <p:txEl>
                                              <p:pRg st="17" end="17"/>
                                            </p:txEl>
                                          </p:spTgt>
                                        </p:tgtEl>
                                        <p:attrNameLst>
                                          <p:attrName>style.visibility</p:attrName>
                                        </p:attrNameLst>
                                      </p:cBhvr>
                                      <p:to>
                                        <p:strVal val="hidden"/>
                                      </p:to>
                                    </p:set>
                                  </p:childTnLst>
                                </p:cTn>
                              </p:par>
                              <p:par>
                                <p:cTn id="299" presetID="10" presetClass="exit" presetSubtype="0" fill="hold" grpId="1" nodeType="withEffect">
                                  <p:stCondLst>
                                    <p:cond delay="0"/>
                                  </p:stCondLst>
                                  <p:childTnLst>
                                    <p:animEffect transition="out" filter="fade">
                                      <p:cBhvr>
                                        <p:cTn id="300" dur="500"/>
                                        <p:tgtEl>
                                          <p:spTgt spid="7">
                                            <p:txEl>
                                              <p:pRg st="18" end="18"/>
                                            </p:txEl>
                                          </p:spTgt>
                                        </p:tgtEl>
                                      </p:cBhvr>
                                    </p:animEffect>
                                    <p:set>
                                      <p:cBhvr>
                                        <p:cTn id="301" dur="1" fill="hold">
                                          <p:stCondLst>
                                            <p:cond delay="499"/>
                                          </p:stCondLst>
                                        </p:cTn>
                                        <p:tgtEl>
                                          <p:spTgt spid="7">
                                            <p:txEl>
                                              <p:pRg st="18" end="18"/>
                                            </p:txEl>
                                          </p:spTgt>
                                        </p:tgtEl>
                                        <p:attrNameLst>
                                          <p:attrName>style.visibility</p:attrName>
                                        </p:attrNameLst>
                                      </p:cBhvr>
                                      <p:to>
                                        <p:strVal val="hidden"/>
                                      </p:to>
                                    </p:set>
                                  </p:childTnLst>
                                </p:cTn>
                              </p:par>
                              <p:par>
                                <p:cTn id="302" presetID="10" presetClass="exit" presetSubtype="0" fill="hold" grpId="1" nodeType="withEffect">
                                  <p:stCondLst>
                                    <p:cond delay="0"/>
                                  </p:stCondLst>
                                  <p:childTnLst>
                                    <p:animEffect transition="out" filter="fade">
                                      <p:cBhvr>
                                        <p:cTn id="303" dur="500"/>
                                        <p:tgtEl>
                                          <p:spTgt spid="7">
                                            <p:txEl>
                                              <p:pRg st="19" end="19"/>
                                            </p:txEl>
                                          </p:spTgt>
                                        </p:tgtEl>
                                      </p:cBhvr>
                                    </p:animEffect>
                                    <p:set>
                                      <p:cBhvr>
                                        <p:cTn id="304" dur="1" fill="hold">
                                          <p:stCondLst>
                                            <p:cond delay="499"/>
                                          </p:stCondLst>
                                        </p:cTn>
                                        <p:tgtEl>
                                          <p:spTgt spid="7">
                                            <p:txEl>
                                              <p:pRg st="19" end="19"/>
                                            </p:txEl>
                                          </p:spTgt>
                                        </p:tgtEl>
                                        <p:attrNameLst>
                                          <p:attrName>style.visibility</p:attrName>
                                        </p:attrNameLst>
                                      </p:cBhvr>
                                      <p:to>
                                        <p:strVal val="hidden"/>
                                      </p:to>
                                    </p:set>
                                  </p:childTnLst>
                                </p:cTn>
                              </p:par>
                              <p:par>
                                <p:cTn id="305" presetID="10" presetClass="exit" presetSubtype="0" fill="hold" grpId="1" nodeType="withEffect">
                                  <p:stCondLst>
                                    <p:cond delay="0"/>
                                  </p:stCondLst>
                                  <p:childTnLst>
                                    <p:animEffect transition="out" filter="fade">
                                      <p:cBhvr>
                                        <p:cTn id="306" dur="500"/>
                                        <p:tgtEl>
                                          <p:spTgt spid="7">
                                            <p:txEl>
                                              <p:pRg st="20" end="20"/>
                                            </p:txEl>
                                          </p:spTgt>
                                        </p:tgtEl>
                                      </p:cBhvr>
                                    </p:animEffect>
                                    <p:set>
                                      <p:cBhvr>
                                        <p:cTn id="307" dur="1" fill="hold">
                                          <p:stCondLst>
                                            <p:cond delay="499"/>
                                          </p:stCondLst>
                                        </p:cTn>
                                        <p:tgtEl>
                                          <p:spTgt spid="7">
                                            <p:txEl>
                                              <p:pRg st="20" end="20"/>
                                            </p:txEl>
                                          </p:spTgt>
                                        </p:tgtEl>
                                        <p:attrNameLst>
                                          <p:attrName>style.visibility</p:attrName>
                                        </p:attrNameLst>
                                      </p:cBhvr>
                                      <p:to>
                                        <p:strVal val="hidden"/>
                                      </p:to>
                                    </p:set>
                                  </p:childTnLst>
                                </p:cTn>
                              </p:par>
                              <p:par>
                                <p:cTn id="308" presetID="10" presetClass="exit" presetSubtype="0" fill="hold" grpId="1" nodeType="withEffect">
                                  <p:stCondLst>
                                    <p:cond delay="0"/>
                                  </p:stCondLst>
                                  <p:childTnLst>
                                    <p:animEffect transition="out" filter="fade">
                                      <p:cBhvr>
                                        <p:cTn id="309" dur="500"/>
                                        <p:tgtEl>
                                          <p:spTgt spid="7">
                                            <p:txEl>
                                              <p:pRg st="21" end="21"/>
                                            </p:txEl>
                                          </p:spTgt>
                                        </p:tgtEl>
                                      </p:cBhvr>
                                    </p:animEffect>
                                    <p:set>
                                      <p:cBhvr>
                                        <p:cTn id="310" dur="1" fill="hold">
                                          <p:stCondLst>
                                            <p:cond delay="499"/>
                                          </p:stCondLst>
                                        </p:cTn>
                                        <p:tgtEl>
                                          <p:spTgt spid="7">
                                            <p:txEl>
                                              <p:pRg st="21" end="21"/>
                                            </p:txEl>
                                          </p:spTgt>
                                        </p:tgtEl>
                                        <p:attrNameLst>
                                          <p:attrName>style.visibility</p:attrName>
                                        </p:attrNameLst>
                                      </p:cBhvr>
                                      <p:to>
                                        <p:strVal val="hidden"/>
                                      </p:to>
                                    </p:set>
                                  </p:childTnLst>
                                </p:cTn>
                              </p:par>
                              <p:par>
                                <p:cTn id="311" presetID="10" presetClass="exit" presetSubtype="0" fill="hold" grpId="1" nodeType="withEffect">
                                  <p:stCondLst>
                                    <p:cond delay="0"/>
                                  </p:stCondLst>
                                  <p:childTnLst>
                                    <p:animEffect transition="out" filter="fade">
                                      <p:cBhvr>
                                        <p:cTn id="312" dur="500"/>
                                        <p:tgtEl>
                                          <p:spTgt spid="7">
                                            <p:txEl>
                                              <p:pRg st="22" end="22"/>
                                            </p:txEl>
                                          </p:spTgt>
                                        </p:tgtEl>
                                      </p:cBhvr>
                                    </p:animEffect>
                                    <p:set>
                                      <p:cBhvr>
                                        <p:cTn id="313" dur="1" fill="hold">
                                          <p:stCondLst>
                                            <p:cond delay="499"/>
                                          </p:stCondLst>
                                        </p:cTn>
                                        <p:tgtEl>
                                          <p:spTgt spid="7">
                                            <p:txEl>
                                              <p:pRg st="22" end="22"/>
                                            </p:txEl>
                                          </p:spTgt>
                                        </p:tgtEl>
                                        <p:attrNameLst>
                                          <p:attrName>style.visibility</p:attrName>
                                        </p:attrNameLst>
                                      </p:cBhvr>
                                      <p:to>
                                        <p:strVal val="hidden"/>
                                      </p:to>
                                    </p:set>
                                  </p:childTnLst>
                                </p:cTn>
                              </p:par>
                              <p:par>
                                <p:cTn id="314" presetID="10" presetClass="exit" presetSubtype="0" fill="hold" grpId="1" nodeType="withEffect">
                                  <p:stCondLst>
                                    <p:cond delay="0"/>
                                  </p:stCondLst>
                                  <p:childTnLst>
                                    <p:animEffect transition="out" filter="fade">
                                      <p:cBhvr>
                                        <p:cTn id="315" dur="500"/>
                                        <p:tgtEl>
                                          <p:spTgt spid="7">
                                            <p:txEl>
                                              <p:pRg st="23" end="23"/>
                                            </p:txEl>
                                          </p:spTgt>
                                        </p:tgtEl>
                                      </p:cBhvr>
                                    </p:animEffect>
                                    <p:set>
                                      <p:cBhvr>
                                        <p:cTn id="316" dur="1" fill="hold">
                                          <p:stCondLst>
                                            <p:cond delay="499"/>
                                          </p:stCondLst>
                                        </p:cTn>
                                        <p:tgtEl>
                                          <p:spTgt spid="7">
                                            <p:txEl>
                                              <p:pRg st="23" end="23"/>
                                            </p:txEl>
                                          </p:spTgt>
                                        </p:tgtEl>
                                        <p:attrNameLst>
                                          <p:attrName>style.visibility</p:attrName>
                                        </p:attrNameLst>
                                      </p:cBhvr>
                                      <p:to>
                                        <p:strVal val="hidden"/>
                                      </p:to>
                                    </p:set>
                                  </p:childTnLst>
                                </p:cTn>
                              </p:par>
                            </p:childTnLst>
                          </p:cTn>
                        </p:par>
                        <p:par>
                          <p:cTn id="317" fill="hold">
                            <p:stCondLst>
                              <p:cond delay="500"/>
                            </p:stCondLst>
                            <p:childTnLst>
                              <p:par>
                                <p:cTn id="318" presetID="10" presetClass="entr" presetSubtype="0" fill="hold" grpId="0" nodeType="afterEffect">
                                  <p:stCondLst>
                                    <p:cond delay="0"/>
                                  </p:stCondLst>
                                  <p:childTnLst>
                                    <p:set>
                                      <p:cBhvr>
                                        <p:cTn id="319" dur="1" fill="hold">
                                          <p:stCondLst>
                                            <p:cond delay="0"/>
                                          </p:stCondLst>
                                        </p:cTn>
                                        <p:tgtEl>
                                          <p:spTgt spid="8">
                                            <p:txEl>
                                              <p:pRg st="0" end="0"/>
                                            </p:txEl>
                                          </p:spTgt>
                                        </p:tgtEl>
                                        <p:attrNameLst>
                                          <p:attrName>style.visibility</p:attrName>
                                        </p:attrNameLst>
                                      </p:cBhvr>
                                      <p:to>
                                        <p:strVal val="visible"/>
                                      </p:to>
                                    </p:set>
                                    <p:animEffect transition="in" filter="fade">
                                      <p:cBhvr>
                                        <p:cTn id="320" dur="500"/>
                                        <p:tgtEl>
                                          <p:spTgt spid="8">
                                            <p:txEl>
                                              <p:pRg st="0" end="0"/>
                                            </p:txEl>
                                          </p:spTgt>
                                        </p:tgtEl>
                                      </p:cBhvr>
                                    </p:animEffect>
                                  </p:childTnLst>
                                </p:cTn>
                              </p:par>
                            </p:childTnLst>
                          </p:cTn>
                        </p:par>
                        <p:par>
                          <p:cTn id="321" fill="hold">
                            <p:stCondLst>
                              <p:cond delay="1000"/>
                            </p:stCondLst>
                            <p:childTnLst>
                              <p:par>
                                <p:cTn id="322" presetID="10" presetClass="entr" presetSubtype="0" fill="hold" grpId="0" nodeType="afterEffect">
                                  <p:stCondLst>
                                    <p:cond delay="0"/>
                                  </p:stCondLst>
                                  <p:childTnLst>
                                    <p:set>
                                      <p:cBhvr>
                                        <p:cTn id="323" dur="1" fill="hold">
                                          <p:stCondLst>
                                            <p:cond delay="0"/>
                                          </p:stCondLst>
                                        </p:cTn>
                                        <p:tgtEl>
                                          <p:spTgt spid="8">
                                            <p:txEl>
                                              <p:pRg st="1" end="1"/>
                                            </p:txEl>
                                          </p:spTgt>
                                        </p:tgtEl>
                                        <p:attrNameLst>
                                          <p:attrName>style.visibility</p:attrName>
                                        </p:attrNameLst>
                                      </p:cBhvr>
                                      <p:to>
                                        <p:strVal val="visible"/>
                                      </p:to>
                                    </p:set>
                                    <p:animEffect transition="in" filter="fade">
                                      <p:cBhvr>
                                        <p:cTn id="324" dur="500"/>
                                        <p:tgtEl>
                                          <p:spTgt spid="8">
                                            <p:txEl>
                                              <p:pRg st="1" end="1"/>
                                            </p:txEl>
                                          </p:spTgt>
                                        </p:tgtEl>
                                      </p:cBhvr>
                                    </p:animEffect>
                                  </p:childTnLst>
                                </p:cTn>
                              </p:par>
                            </p:childTnLst>
                          </p:cTn>
                        </p:par>
                        <p:par>
                          <p:cTn id="325" fill="hold">
                            <p:stCondLst>
                              <p:cond delay="1500"/>
                            </p:stCondLst>
                            <p:childTnLst>
                              <p:par>
                                <p:cTn id="326" presetID="10" presetClass="entr" presetSubtype="0" fill="hold" grpId="0" nodeType="afterEffect">
                                  <p:stCondLst>
                                    <p:cond delay="0"/>
                                  </p:stCondLst>
                                  <p:childTnLst>
                                    <p:set>
                                      <p:cBhvr>
                                        <p:cTn id="327" dur="1" fill="hold">
                                          <p:stCondLst>
                                            <p:cond delay="0"/>
                                          </p:stCondLst>
                                        </p:cTn>
                                        <p:tgtEl>
                                          <p:spTgt spid="8">
                                            <p:txEl>
                                              <p:pRg st="2" end="2"/>
                                            </p:txEl>
                                          </p:spTgt>
                                        </p:tgtEl>
                                        <p:attrNameLst>
                                          <p:attrName>style.visibility</p:attrName>
                                        </p:attrNameLst>
                                      </p:cBhvr>
                                      <p:to>
                                        <p:strVal val="visible"/>
                                      </p:to>
                                    </p:set>
                                    <p:animEffect transition="in" filter="fade">
                                      <p:cBhvr>
                                        <p:cTn id="328" dur="500"/>
                                        <p:tgtEl>
                                          <p:spTgt spid="8">
                                            <p:txEl>
                                              <p:pRg st="2" end="2"/>
                                            </p:txEl>
                                          </p:spTgt>
                                        </p:tgtEl>
                                      </p:cBhvr>
                                    </p:animEffect>
                                  </p:childTnLst>
                                </p:cTn>
                              </p:par>
                              <p:par>
                                <p:cTn id="329" presetID="10" presetClass="entr" presetSubtype="0" fill="hold" grpId="0" nodeType="withEffect">
                                  <p:stCondLst>
                                    <p:cond delay="0"/>
                                  </p:stCondLst>
                                  <p:childTnLst>
                                    <p:set>
                                      <p:cBhvr>
                                        <p:cTn id="330" dur="1" fill="hold">
                                          <p:stCondLst>
                                            <p:cond delay="0"/>
                                          </p:stCondLst>
                                        </p:cTn>
                                        <p:tgtEl>
                                          <p:spTgt spid="8">
                                            <p:txEl>
                                              <p:pRg st="5" end="5"/>
                                            </p:txEl>
                                          </p:spTgt>
                                        </p:tgtEl>
                                        <p:attrNameLst>
                                          <p:attrName>style.visibility</p:attrName>
                                        </p:attrNameLst>
                                      </p:cBhvr>
                                      <p:to>
                                        <p:strVal val="visible"/>
                                      </p:to>
                                    </p:set>
                                    <p:animEffect transition="in" filter="fade">
                                      <p:cBhvr>
                                        <p:cTn id="331" dur="500"/>
                                        <p:tgtEl>
                                          <p:spTgt spid="8">
                                            <p:txEl>
                                              <p:pRg st="5" end="5"/>
                                            </p:txEl>
                                          </p:spTgt>
                                        </p:tgtEl>
                                      </p:cBhvr>
                                    </p:animEffect>
                                  </p:childTnLst>
                                </p:cTn>
                              </p:par>
                              <p:par>
                                <p:cTn id="332" presetID="10" presetClass="entr" presetSubtype="0" fill="hold" grpId="0" nodeType="withEffect">
                                  <p:stCondLst>
                                    <p:cond delay="0"/>
                                  </p:stCondLst>
                                  <p:childTnLst>
                                    <p:set>
                                      <p:cBhvr>
                                        <p:cTn id="333" dur="1" fill="hold">
                                          <p:stCondLst>
                                            <p:cond delay="0"/>
                                          </p:stCondLst>
                                        </p:cTn>
                                        <p:tgtEl>
                                          <p:spTgt spid="8">
                                            <p:txEl>
                                              <p:pRg st="7" end="7"/>
                                            </p:txEl>
                                          </p:spTgt>
                                        </p:tgtEl>
                                        <p:attrNameLst>
                                          <p:attrName>style.visibility</p:attrName>
                                        </p:attrNameLst>
                                      </p:cBhvr>
                                      <p:to>
                                        <p:strVal val="visible"/>
                                      </p:to>
                                    </p:set>
                                    <p:animEffect transition="in" filter="fade">
                                      <p:cBhvr>
                                        <p:cTn id="334" dur="500"/>
                                        <p:tgtEl>
                                          <p:spTgt spid="8">
                                            <p:txEl>
                                              <p:pRg st="7" end="7"/>
                                            </p:txEl>
                                          </p:spTgt>
                                        </p:tgtEl>
                                      </p:cBhvr>
                                    </p:animEffect>
                                  </p:childTnLst>
                                </p:cTn>
                              </p:par>
                              <p:par>
                                <p:cTn id="335" presetID="10" presetClass="entr" presetSubtype="0" fill="hold" grpId="0" nodeType="withEffect">
                                  <p:stCondLst>
                                    <p:cond delay="0"/>
                                  </p:stCondLst>
                                  <p:childTnLst>
                                    <p:set>
                                      <p:cBhvr>
                                        <p:cTn id="336" dur="1" fill="hold">
                                          <p:stCondLst>
                                            <p:cond delay="0"/>
                                          </p:stCondLst>
                                        </p:cTn>
                                        <p:tgtEl>
                                          <p:spTgt spid="8">
                                            <p:txEl>
                                              <p:pRg st="9" end="9"/>
                                            </p:txEl>
                                          </p:spTgt>
                                        </p:tgtEl>
                                        <p:attrNameLst>
                                          <p:attrName>style.visibility</p:attrName>
                                        </p:attrNameLst>
                                      </p:cBhvr>
                                      <p:to>
                                        <p:strVal val="visible"/>
                                      </p:to>
                                    </p:set>
                                    <p:animEffect transition="in" filter="fade">
                                      <p:cBhvr>
                                        <p:cTn id="337" dur="500"/>
                                        <p:tgtEl>
                                          <p:spTgt spid="8">
                                            <p:txEl>
                                              <p:pRg st="9" end="9"/>
                                            </p:txEl>
                                          </p:spTgt>
                                        </p:tgtEl>
                                      </p:cBhvr>
                                    </p:animEffect>
                                  </p:childTnLst>
                                </p:cTn>
                              </p:par>
                              <p:par>
                                <p:cTn id="338" presetID="10" presetClass="entr" presetSubtype="0" fill="hold" grpId="0" nodeType="withEffect">
                                  <p:stCondLst>
                                    <p:cond delay="0"/>
                                  </p:stCondLst>
                                  <p:childTnLst>
                                    <p:set>
                                      <p:cBhvr>
                                        <p:cTn id="339" dur="1" fill="hold">
                                          <p:stCondLst>
                                            <p:cond delay="0"/>
                                          </p:stCondLst>
                                        </p:cTn>
                                        <p:tgtEl>
                                          <p:spTgt spid="8">
                                            <p:txEl>
                                              <p:pRg st="11" end="11"/>
                                            </p:txEl>
                                          </p:spTgt>
                                        </p:tgtEl>
                                        <p:attrNameLst>
                                          <p:attrName>style.visibility</p:attrName>
                                        </p:attrNameLst>
                                      </p:cBhvr>
                                      <p:to>
                                        <p:strVal val="visible"/>
                                      </p:to>
                                    </p:set>
                                    <p:animEffect transition="in" filter="fade">
                                      <p:cBhvr>
                                        <p:cTn id="340" dur="500"/>
                                        <p:tgtEl>
                                          <p:spTgt spid="8">
                                            <p:txEl>
                                              <p:pRg st="11" end="11"/>
                                            </p:txEl>
                                          </p:spTgt>
                                        </p:tgtEl>
                                      </p:cBhvr>
                                    </p:animEffect>
                                  </p:childTnLst>
                                </p:cTn>
                              </p:par>
                              <p:par>
                                <p:cTn id="341" presetID="10" presetClass="entr" presetSubtype="0" fill="hold" grpId="0" nodeType="withEffect">
                                  <p:stCondLst>
                                    <p:cond delay="0"/>
                                  </p:stCondLst>
                                  <p:childTnLst>
                                    <p:set>
                                      <p:cBhvr>
                                        <p:cTn id="342" dur="1" fill="hold">
                                          <p:stCondLst>
                                            <p:cond delay="0"/>
                                          </p:stCondLst>
                                        </p:cTn>
                                        <p:tgtEl>
                                          <p:spTgt spid="8">
                                            <p:txEl>
                                              <p:pRg st="13" end="13"/>
                                            </p:txEl>
                                          </p:spTgt>
                                        </p:tgtEl>
                                        <p:attrNameLst>
                                          <p:attrName>style.visibility</p:attrName>
                                        </p:attrNameLst>
                                      </p:cBhvr>
                                      <p:to>
                                        <p:strVal val="visible"/>
                                      </p:to>
                                    </p:set>
                                    <p:animEffect transition="in" filter="fade">
                                      <p:cBhvr>
                                        <p:cTn id="343" dur="500"/>
                                        <p:tgtEl>
                                          <p:spTgt spid="8">
                                            <p:txEl>
                                              <p:pRg st="13" end="13"/>
                                            </p:txEl>
                                          </p:spTgt>
                                        </p:tgtEl>
                                      </p:cBhvr>
                                    </p:animEffect>
                                  </p:childTnLst>
                                </p:cTn>
                              </p:par>
                              <p:par>
                                <p:cTn id="344" presetID="10" presetClass="entr" presetSubtype="0" fill="hold" grpId="0" nodeType="withEffect">
                                  <p:stCondLst>
                                    <p:cond delay="0"/>
                                  </p:stCondLst>
                                  <p:childTnLst>
                                    <p:set>
                                      <p:cBhvr>
                                        <p:cTn id="345" dur="1" fill="hold">
                                          <p:stCondLst>
                                            <p:cond delay="0"/>
                                          </p:stCondLst>
                                        </p:cTn>
                                        <p:tgtEl>
                                          <p:spTgt spid="8">
                                            <p:txEl>
                                              <p:pRg st="19" end="19"/>
                                            </p:txEl>
                                          </p:spTgt>
                                        </p:tgtEl>
                                        <p:attrNameLst>
                                          <p:attrName>style.visibility</p:attrName>
                                        </p:attrNameLst>
                                      </p:cBhvr>
                                      <p:to>
                                        <p:strVal val="visible"/>
                                      </p:to>
                                    </p:set>
                                    <p:animEffect transition="in" filter="fade">
                                      <p:cBhvr>
                                        <p:cTn id="346" dur="500"/>
                                        <p:tgtEl>
                                          <p:spTgt spid="8">
                                            <p:txEl>
                                              <p:pRg st="19" end="19"/>
                                            </p:txEl>
                                          </p:spTgt>
                                        </p:tgtEl>
                                      </p:cBhvr>
                                    </p:animEffect>
                                  </p:childTnLst>
                                </p:cTn>
                              </p:par>
                              <p:par>
                                <p:cTn id="347" presetID="10" presetClass="entr" presetSubtype="0" fill="hold" grpId="0" nodeType="withEffect">
                                  <p:stCondLst>
                                    <p:cond delay="200"/>
                                  </p:stCondLst>
                                  <p:childTnLst>
                                    <p:set>
                                      <p:cBhvr>
                                        <p:cTn id="348" dur="1" fill="hold">
                                          <p:stCondLst>
                                            <p:cond delay="0"/>
                                          </p:stCondLst>
                                        </p:cTn>
                                        <p:tgtEl>
                                          <p:spTgt spid="8">
                                            <p:txEl>
                                              <p:pRg st="20" end="20"/>
                                            </p:txEl>
                                          </p:spTgt>
                                        </p:tgtEl>
                                        <p:attrNameLst>
                                          <p:attrName>style.visibility</p:attrName>
                                        </p:attrNameLst>
                                      </p:cBhvr>
                                      <p:to>
                                        <p:strVal val="visible"/>
                                      </p:to>
                                    </p:set>
                                    <p:animEffect transition="in" filter="fade">
                                      <p:cBhvr>
                                        <p:cTn id="349" dur="500"/>
                                        <p:tgtEl>
                                          <p:spTgt spid="8">
                                            <p:txEl>
                                              <p:pRg st="20" end="20"/>
                                            </p:txEl>
                                          </p:spTgt>
                                        </p:tgtEl>
                                      </p:cBhvr>
                                    </p:animEffect>
                                  </p:childTnLst>
                                </p:cTn>
                              </p:par>
                              <p:par>
                                <p:cTn id="350" presetID="10" presetClass="entr" presetSubtype="0" fill="hold" grpId="0" nodeType="withEffect">
                                  <p:stCondLst>
                                    <p:cond delay="0"/>
                                  </p:stCondLst>
                                  <p:childTnLst>
                                    <p:set>
                                      <p:cBhvr>
                                        <p:cTn id="351" dur="1" fill="hold">
                                          <p:stCondLst>
                                            <p:cond delay="0"/>
                                          </p:stCondLst>
                                        </p:cTn>
                                        <p:tgtEl>
                                          <p:spTgt spid="8">
                                            <p:txEl>
                                              <p:pRg st="23" end="23"/>
                                            </p:txEl>
                                          </p:spTgt>
                                        </p:tgtEl>
                                        <p:attrNameLst>
                                          <p:attrName>style.visibility</p:attrName>
                                        </p:attrNameLst>
                                      </p:cBhvr>
                                      <p:to>
                                        <p:strVal val="visible"/>
                                      </p:to>
                                    </p:set>
                                    <p:animEffect transition="in" filter="fade">
                                      <p:cBhvr>
                                        <p:cTn id="352" dur="500"/>
                                        <p:tgtEl>
                                          <p:spTgt spid="8">
                                            <p:txEl>
                                              <p:pRg st="23" end="23"/>
                                            </p:txEl>
                                          </p:spTgt>
                                        </p:tgtEl>
                                      </p:cBhvr>
                                    </p:animEffect>
                                  </p:childTnLst>
                                </p:cTn>
                              </p:par>
                              <p:par>
                                <p:cTn id="353" presetID="10" presetClass="entr" presetSubtype="0" fill="hold" grpId="0" nodeType="withEffect">
                                  <p:stCondLst>
                                    <p:cond delay="0"/>
                                  </p:stCondLst>
                                  <p:childTnLst>
                                    <p:set>
                                      <p:cBhvr>
                                        <p:cTn id="354" dur="1" fill="hold">
                                          <p:stCondLst>
                                            <p:cond delay="0"/>
                                          </p:stCondLst>
                                        </p:cTn>
                                        <p:tgtEl>
                                          <p:spTgt spid="8">
                                            <p:txEl>
                                              <p:pRg st="25" end="25"/>
                                            </p:txEl>
                                          </p:spTgt>
                                        </p:tgtEl>
                                        <p:attrNameLst>
                                          <p:attrName>style.visibility</p:attrName>
                                        </p:attrNameLst>
                                      </p:cBhvr>
                                      <p:to>
                                        <p:strVal val="visible"/>
                                      </p:to>
                                    </p:set>
                                    <p:animEffect transition="in" filter="fade">
                                      <p:cBhvr>
                                        <p:cTn id="355" dur="500"/>
                                        <p:tgtEl>
                                          <p:spTgt spid="8">
                                            <p:txEl>
                                              <p:pRg st="25" end="25"/>
                                            </p:txEl>
                                          </p:spTgt>
                                        </p:tgtEl>
                                      </p:cBhvr>
                                    </p:animEffect>
                                  </p:childTnLst>
                                </p:cTn>
                              </p:par>
                              <p:par>
                                <p:cTn id="356" presetID="10" presetClass="entr" presetSubtype="0" fill="hold" grpId="0" nodeType="withEffect">
                                  <p:stCondLst>
                                    <p:cond delay="0"/>
                                  </p:stCondLst>
                                  <p:childTnLst>
                                    <p:set>
                                      <p:cBhvr>
                                        <p:cTn id="357" dur="1" fill="hold">
                                          <p:stCondLst>
                                            <p:cond delay="0"/>
                                          </p:stCondLst>
                                        </p:cTn>
                                        <p:tgtEl>
                                          <p:spTgt spid="8">
                                            <p:txEl>
                                              <p:pRg st="27" end="27"/>
                                            </p:txEl>
                                          </p:spTgt>
                                        </p:tgtEl>
                                        <p:attrNameLst>
                                          <p:attrName>style.visibility</p:attrName>
                                        </p:attrNameLst>
                                      </p:cBhvr>
                                      <p:to>
                                        <p:strVal val="visible"/>
                                      </p:to>
                                    </p:set>
                                    <p:animEffect transition="in" filter="fade">
                                      <p:cBhvr>
                                        <p:cTn id="358" dur="500"/>
                                        <p:tgtEl>
                                          <p:spTgt spid="8">
                                            <p:txEl>
                                              <p:pRg st="27" end="27"/>
                                            </p:txEl>
                                          </p:spTgt>
                                        </p:tgtEl>
                                      </p:cBhvr>
                                    </p:animEffect>
                                  </p:childTnLst>
                                </p:cTn>
                              </p:par>
                              <p:par>
                                <p:cTn id="359" presetID="10" presetClass="entr" presetSubtype="0" fill="hold" grpId="0" nodeType="withEffect">
                                  <p:stCondLst>
                                    <p:cond delay="0"/>
                                  </p:stCondLst>
                                  <p:childTnLst>
                                    <p:set>
                                      <p:cBhvr>
                                        <p:cTn id="360" dur="1" fill="hold">
                                          <p:stCondLst>
                                            <p:cond delay="0"/>
                                          </p:stCondLst>
                                        </p:cTn>
                                        <p:tgtEl>
                                          <p:spTgt spid="8">
                                            <p:txEl>
                                              <p:pRg st="29" end="29"/>
                                            </p:txEl>
                                          </p:spTgt>
                                        </p:tgtEl>
                                        <p:attrNameLst>
                                          <p:attrName>style.visibility</p:attrName>
                                        </p:attrNameLst>
                                      </p:cBhvr>
                                      <p:to>
                                        <p:strVal val="visible"/>
                                      </p:to>
                                    </p:set>
                                    <p:animEffect transition="in" filter="fade">
                                      <p:cBhvr>
                                        <p:cTn id="361" dur="500"/>
                                        <p:tgtEl>
                                          <p:spTgt spid="8">
                                            <p:txEl>
                                              <p:pRg st="29" end="29"/>
                                            </p:txEl>
                                          </p:spTgt>
                                        </p:tgtEl>
                                      </p:cBhvr>
                                    </p:animEffect>
                                  </p:childTnLst>
                                </p:cTn>
                              </p:par>
                              <p:par>
                                <p:cTn id="362" presetID="10" presetClass="entr" presetSubtype="0" fill="hold" grpId="0" nodeType="withEffect">
                                  <p:stCondLst>
                                    <p:cond delay="0"/>
                                  </p:stCondLst>
                                  <p:childTnLst>
                                    <p:set>
                                      <p:cBhvr>
                                        <p:cTn id="363" dur="1" fill="hold">
                                          <p:stCondLst>
                                            <p:cond delay="0"/>
                                          </p:stCondLst>
                                        </p:cTn>
                                        <p:tgtEl>
                                          <p:spTgt spid="8">
                                            <p:txEl>
                                              <p:pRg st="31" end="31"/>
                                            </p:txEl>
                                          </p:spTgt>
                                        </p:tgtEl>
                                        <p:attrNameLst>
                                          <p:attrName>style.visibility</p:attrName>
                                        </p:attrNameLst>
                                      </p:cBhvr>
                                      <p:to>
                                        <p:strVal val="visible"/>
                                      </p:to>
                                    </p:set>
                                    <p:animEffect transition="in" filter="fade">
                                      <p:cBhvr>
                                        <p:cTn id="364" dur="500"/>
                                        <p:tgtEl>
                                          <p:spTgt spid="8">
                                            <p:txEl>
                                              <p:pRg st="31" end="3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6" grpId="0" build="allAtOnce"/>
      <p:bldP spid="6" grpId="1" build="allAtOnce"/>
      <p:bldP spid="7" grpId="0" build="allAtOnce"/>
      <p:bldP spid="7" grpId="1" build="allAtOnce"/>
      <p:bldP spid="8" grpId="0" build="allAtOnce"/>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hat's the Difference?"/>
          <p:cNvSpPr>
            <a:spLocks noGrp="1"/>
          </p:cNvSpPr>
          <p:nvPr>
            <p:ph type="title"/>
          </p:nvPr>
        </p:nvSpPr>
        <p:spPr>
          <a:xfrm>
            <a:off x="457200" y="0"/>
            <a:ext cx="8229600" cy="1066800"/>
          </a:xfrm>
        </p:spPr>
        <p:txBody>
          <a:bodyPr/>
          <a:lstStyle/>
          <a:p>
            <a:pPr eaLnBrk="1" fontAlgn="auto" hangingPunct="1">
              <a:spcAft>
                <a:spcPts val="0"/>
              </a:spcAft>
              <a:defRPr/>
            </a:pPr>
            <a:r>
              <a:rPr lang="es-MX" dirty="0">
                <a:solidFill>
                  <a:srgbClr val="FFFF00"/>
                </a:solidFill>
              </a:rPr>
              <a:t>¿Cuál es la diferencia?</a:t>
            </a:r>
            <a:endParaRPr lang="en-US" dirty="0">
              <a:solidFill>
                <a:srgbClr val="FFFF00"/>
              </a:solidFill>
            </a:endParaRPr>
          </a:p>
        </p:txBody>
      </p:sp>
      <p:sp>
        <p:nvSpPr>
          <p:cNvPr id="3" name="Effectiveness Rates" hidden="1"/>
          <p:cNvSpPr>
            <a:spLocks noGrp="1"/>
          </p:cNvSpPr>
          <p:nvPr>
            <p:ph idx="1"/>
          </p:nvPr>
        </p:nvSpPr>
        <p:spPr>
          <a:xfrm>
            <a:off x="457200" y="1369463"/>
            <a:ext cx="8229600" cy="4709160"/>
          </a:xfrm>
        </p:spPr>
        <p:txBody>
          <a:bodyPr numCol="2">
            <a:noAutofit/>
          </a:bodyPr>
          <a:lstStyle/>
          <a:p>
            <a:pPr marL="0" indent="0" algn="ctr" eaLnBrk="1" fontAlgn="auto" hangingPunct="1">
              <a:spcAft>
                <a:spcPts val="0"/>
              </a:spcAft>
              <a:buClr>
                <a:schemeClr val="tx1">
                  <a:shade val="95000"/>
                </a:schemeClr>
              </a:buClr>
              <a:buFont typeface="Wingdings 2"/>
              <a:buNone/>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Natural Family Planning</a:t>
            </a:r>
          </a:p>
          <a:p>
            <a:pPr marL="0" indent="0" algn="ctr" eaLnBrk="1" fontAlgn="auto" hangingPunct="1">
              <a:spcAft>
                <a:spcPts val="0"/>
              </a:spcAft>
              <a:buClr>
                <a:schemeClr val="tx1">
                  <a:shade val="95000"/>
                </a:schemeClr>
              </a:buClr>
              <a:buFont typeface="Wingdings 2"/>
              <a:buNone/>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Effectiveness Rates</a:t>
            </a:r>
          </a:p>
          <a:p>
            <a:pPr marL="548640" indent="-411480" eaLnBrk="1" fontAlgn="auto" hangingPunct="1">
              <a:spcAft>
                <a:spcPts val="0"/>
              </a:spcAft>
              <a:buClr>
                <a:schemeClr val="tx1">
                  <a:shade val="95000"/>
                </a:schemeClr>
              </a:buClr>
              <a:buFont typeface="Wingdings 2"/>
              <a:buNone/>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p>
          <a:p>
            <a:pPr marL="0" indent="0" eaLnBrk="1" fontAlgn="auto" hangingPunct="1">
              <a:lnSpc>
                <a:spcPts val="2800"/>
              </a:lnSpc>
              <a:spcBef>
                <a:spcPts val="600"/>
              </a:spcBef>
              <a:spcAft>
                <a:spcPts val="0"/>
              </a:spcAft>
              <a:buClr>
                <a:schemeClr val="tx1">
                  <a:shade val="95000"/>
                </a:schemeClr>
              </a:buClr>
              <a:buFont typeface="Wingdings 2"/>
              <a:buNone/>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Sympto-Thermal and Ovulation methods have up to </a:t>
            </a:r>
            <a:r>
              <a:rPr lang="en-US" sz="1800" dirty="0">
                <a:ln w="18415" cmpd="sng">
                  <a:solidFill>
                    <a:srgbClr val="FFFFFF"/>
                  </a:solidFill>
                  <a:prstDash val="solid"/>
                </a:ln>
                <a:solidFill>
                  <a:srgbClr val="FFFF00"/>
                </a:solidFill>
                <a:effectLst>
                  <a:outerShdw blurRad="63500" dir="3600000" algn="tl" rotWithShape="0">
                    <a:srgbClr val="000000">
                      <a:alpha val="70000"/>
                    </a:srgbClr>
                  </a:outerShdw>
                </a:effectLst>
              </a:rPr>
              <a:t>99% effectiveness rate </a:t>
            </a: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if properly learned and used according to instructions for avoiding or delaying pregnancy.</a:t>
            </a:r>
          </a:p>
          <a:p>
            <a:pPr marL="548640" indent="-411480" eaLnBrk="1" fontAlgn="auto" hangingPunct="1">
              <a:spcAft>
                <a:spcPts val="0"/>
              </a:spcAft>
              <a:buClr>
                <a:schemeClr val="tx1">
                  <a:shade val="95000"/>
                </a:schemeClr>
              </a:buClr>
              <a:buFont typeface="Wingdings 2"/>
              <a:buNone/>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548640" indent="-411480" eaLnBrk="1" fontAlgn="auto" hangingPunct="1">
              <a:spcAft>
                <a:spcPts val="0"/>
              </a:spcAft>
              <a:buClr>
                <a:schemeClr val="tx1">
                  <a:shade val="95000"/>
                </a:schemeClr>
              </a:buClr>
              <a:buFont typeface="Wingdings 2"/>
              <a:buNone/>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548640" indent="-411480" eaLnBrk="1" fontAlgn="auto" hangingPunct="1">
              <a:spcAft>
                <a:spcPts val="0"/>
              </a:spcAft>
              <a:buClr>
                <a:schemeClr val="tx1">
                  <a:shade val="95000"/>
                </a:schemeClr>
              </a:buClr>
              <a:buFont typeface="Wingdings 2"/>
              <a:buNone/>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548640" indent="-411480" eaLnBrk="1" fontAlgn="auto" hangingPunct="1">
              <a:spcAft>
                <a:spcPts val="0"/>
              </a:spcAft>
              <a:buClr>
                <a:schemeClr val="tx1">
                  <a:shade val="95000"/>
                </a:schemeClr>
              </a:buClr>
              <a:buFont typeface="Wingdings 2"/>
              <a:buNone/>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548640" indent="-411480" eaLnBrk="1" fontAlgn="auto" hangingPunct="1">
              <a:spcAft>
                <a:spcPts val="0"/>
              </a:spcAft>
              <a:buClr>
                <a:schemeClr val="tx1">
                  <a:shade val="95000"/>
                </a:schemeClr>
              </a:buClr>
              <a:buFont typeface="Wingdings 2"/>
              <a:buNone/>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0" indent="0" algn="ctr" eaLnBrk="1" fontAlgn="auto" hangingPunct="1">
              <a:spcAft>
                <a:spcPts val="0"/>
              </a:spcAft>
              <a:buClr>
                <a:schemeClr val="tx1">
                  <a:shade val="95000"/>
                </a:schemeClr>
              </a:buClr>
              <a:buFont typeface="Wingdings 2"/>
              <a:buNone/>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Contraception</a:t>
            </a:r>
          </a:p>
          <a:p>
            <a:pPr marL="0" indent="0" algn="ctr" eaLnBrk="1" fontAlgn="auto" hangingPunct="1">
              <a:spcAft>
                <a:spcPts val="0"/>
              </a:spcAft>
              <a:buClr>
                <a:schemeClr val="tx1">
                  <a:shade val="95000"/>
                </a:schemeClr>
              </a:buClr>
              <a:buFont typeface="Wingdings 2"/>
              <a:buNone/>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Effectiveness Rates</a:t>
            </a:r>
          </a:p>
          <a:p>
            <a:pPr marL="0" indent="0" eaLnBrk="1" fontAlgn="auto" hangingPunct="1">
              <a:spcAft>
                <a:spcPts val="0"/>
              </a:spcAft>
              <a:buClr>
                <a:schemeClr val="tx1">
                  <a:shade val="95000"/>
                </a:schemeClr>
              </a:buClr>
              <a:buFont typeface="Wingdings 2"/>
              <a:buNone/>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230188" indent="-230188" eaLnBrk="1" fontAlgn="auto" hangingPunct="1">
              <a:spcBef>
                <a:spcPts val="600"/>
              </a:spcBef>
              <a:spcAft>
                <a:spcPts val="0"/>
              </a:spcAft>
              <a:buClr>
                <a:schemeClr val="tx1">
                  <a:shade val="95000"/>
                </a:schemeClr>
              </a:buClr>
              <a:buFont typeface="Arial" pitchFamily="34" charset="0"/>
              <a:buChar char="•"/>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Pill, patch, rings = 92%</a:t>
            </a:r>
          </a:p>
          <a:p>
            <a:pPr marL="230188" indent="-230188" eaLnBrk="1" fontAlgn="auto" hangingPunct="1">
              <a:spcBef>
                <a:spcPts val="600"/>
              </a:spcBef>
              <a:spcAft>
                <a:spcPts val="0"/>
              </a:spcAft>
              <a:buClr>
                <a:schemeClr val="tx1">
                  <a:shade val="95000"/>
                </a:schemeClr>
              </a:buClr>
              <a:buFont typeface="Arial" pitchFamily="34" charset="0"/>
              <a:buChar char="•"/>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Injectables = 97%</a:t>
            </a:r>
          </a:p>
          <a:p>
            <a:pPr marL="230188" indent="-230188" eaLnBrk="1" fontAlgn="auto" hangingPunct="1">
              <a:spcBef>
                <a:spcPts val="600"/>
              </a:spcBef>
              <a:spcAft>
                <a:spcPts val="0"/>
              </a:spcAft>
              <a:buClr>
                <a:schemeClr val="tx1">
                  <a:shade val="95000"/>
                </a:schemeClr>
              </a:buClr>
              <a:buFont typeface="Arial" pitchFamily="34" charset="0"/>
              <a:buChar char="•"/>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IUD = 98-99%</a:t>
            </a:r>
          </a:p>
          <a:p>
            <a:pPr marL="230188" indent="-230188" eaLnBrk="1" fontAlgn="auto" hangingPunct="1">
              <a:spcBef>
                <a:spcPts val="600"/>
              </a:spcBef>
              <a:spcAft>
                <a:spcPts val="0"/>
              </a:spcAft>
              <a:buClr>
                <a:schemeClr val="tx1">
                  <a:shade val="95000"/>
                </a:schemeClr>
              </a:buClr>
              <a:buFont typeface="Arial" pitchFamily="34" charset="0"/>
              <a:buChar char="•"/>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Diaphragm = 84%</a:t>
            </a:r>
          </a:p>
          <a:p>
            <a:pPr marL="230188" indent="-230188" eaLnBrk="1" fontAlgn="auto" hangingPunct="1">
              <a:spcBef>
                <a:spcPts val="600"/>
              </a:spcBef>
              <a:spcAft>
                <a:spcPts val="0"/>
              </a:spcAft>
              <a:buClr>
                <a:schemeClr val="tx1">
                  <a:shade val="95000"/>
                </a:schemeClr>
              </a:buClr>
              <a:buFont typeface="Arial" pitchFamily="34" charset="0"/>
              <a:buChar char="•"/>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Cervical Cap = 68-84%</a:t>
            </a:r>
          </a:p>
          <a:p>
            <a:pPr marL="230188" indent="-230188" eaLnBrk="1" fontAlgn="auto" hangingPunct="1">
              <a:spcBef>
                <a:spcPts val="600"/>
              </a:spcBef>
              <a:spcAft>
                <a:spcPts val="0"/>
              </a:spcAft>
              <a:buClr>
                <a:schemeClr val="tx1">
                  <a:shade val="95000"/>
                </a:schemeClr>
              </a:buClr>
              <a:buFont typeface="Arial" pitchFamily="34" charset="0"/>
              <a:buChar char="•"/>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Condoms = Male-85%, Females-79%</a:t>
            </a:r>
          </a:p>
          <a:p>
            <a:pPr marL="230188" indent="-230188" eaLnBrk="1" fontAlgn="auto" hangingPunct="1">
              <a:spcBef>
                <a:spcPts val="600"/>
              </a:spcBef>
              <a:spcAft>
                <a:spcPts val="0"/>
              </a:spcAft>
              <a:buClr>
                <a:schemeClr val="tx1">
                  <a:shade val="95000"/>
                </a:schemeClr>
              </a:buClr>
              <a:buFont typeface="Arial" pitchFamily="34" charset="0"/>
              <a:buChar char="•"/>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Spermicides-71%</a:t>
            </a:r>
          </a:p>
          <a:p>
            <a:pPr marL="230188" indent="-230188" eaLnBrk="1" fontAlgn="auto" hangingPunct="1">
              <a:spcBef>
                <a:spcPts val="600"/>
              </a:spcBef>
              <a:spcAft>
                <a:spcPts val="0"/>
              </a:spcAft>
              <a:buClr>
                <a:schemeClr val="tx1">
                  <a:shade val="95000"/>
                </a:schemeClr>
              </a:buClr>
              <a:buFont typeface="Arial" pitchFamily="34" charset="0"/>
              <a:buChar char="•"/>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Withdrawal 73%</a:t>
            </a:r>
          </a:p>
          <a:p>
            <a:pPr marL="230188" indent="-230188" eaLnBrk="1" fontAlgn="auto" hangingPunct="1">
              <a:spcBef>
                <a:spcPts val="600"/>
              </a:spcBef>
              <a:spcAft>
                <a:spcPts val="0"/>
              </a:spcAft>
              <a:buClr>
                <a:schemeClr val="tx1">
                  <a:shade val="95000"/>
                </a:schemeClr>
              </a:buClr>
              <a:buFont typeface="Arial" pitchFamily="34" charset="0"/>
              <a:buChar char="•"/>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Surgical Sterilization = 99%</a:t>
            </a:r>
          </a:p>
        </p:txBody>
      </p:sp>
      <p:sp>
        <p:nvSpPr>
          <p:cNvPr id="6" name="Medical Differences" hidden="1"/>
          <p:cNvSpPr txBox="1">
            <a:spLocks/>
          </p:cNvSpPr>
          <p:nvPr/>
        </p:nvSpPr>
        <p:spPr>
          <a:xfrm>
            <a:off x="460738" y="1373001"/>
            <a:ext cx="8229600" cy="4709160"/>
          </a:xfrm>
          <a:prstGeom prst="rect">
            <a:avLst/>
          </a:prstGeom>
        </p:spPr>
        <p:txBody>
          <a:bodyPr numCol="2"/>
          <a:lstStyle/>
          <a:p>
            <a:pPr algn="ctr" fontAlgn="auto">
              <a:spcBef>
                <a:spcPct val="20000"/>
              </a:spcBef>
              <a:spcAft>
                <a:spcPts val="0"/>
              </a:spcAft>
              <a:buClr>
                <a:schemeClr val="tx1">
                  <a:shade val="95000"/>
                </a:schemeClr>
              </a:buClr>
              <a:buSzPct val="65000"/>
              <a:buFont typeface="Wingdings 2"/>
              <a:buNone/>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Natural Family Planning</a:t>
            </a:r>
          </a:p>
          <a:p>
            <a:pPr algn="ctr" fontAlgn="auto">
              <a:spcBef>
                <a:spcPct val="20000"/>
              </a:spcBef>
              <a:spcAft>
                <a:spcPts val="0"/>
              </a:spcAft>
              <a:buClr>
                <a:schemeClr val="tx1">
                  <a:shade val="95000"/>
                </a:schemeClr>
              </a:buClr>
              <a:buSzPct val="65000"/>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Medical Differences</a:t>
            </a:r>
          </a:p>
          <a:p>
            <a:pPr marL="548640" indent="-411480" fontAlgn="auto">
              <a:spcBef>
                <a:spcPct val="20000"/>
              </a:spcBef>
              <a:spcAft>
                <a:spcPts val="0"/>
              </a:spcAft>
              <a:buClr>
                <a:schemeClr val="tx1">
                  <a:shade val="95000"/>
                </a:schemeClr>
              </a:buClr>
              <a:buSzPct val="65000"/>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 </a:t>
            </a:r>
          </a:p>
          <a:p>
            <a:pPr marL="233363" indent="-233363" fontAlgn="auto">
              <a:lnSpc>
                <a:spcPts val="1500"/>
              </a:lnSpc>
              <a:spcBef>
                <a:spcPts val="1200"/>
              </a:spcBef>
              <a:spcAft>
                <a:spcPts val="0"/>
              </a:spcAft>
              <a:buClr>
                <a:schemeClr val="tx1">
                  <a:shade val="95000"/>
                </a:schemeClr>
              </a:buClr>
              <a:buSzPct val="65000"/>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No health risks to woman from use</a:t>
            </a:r>
          </a:p>
          <a:p>
            <a:pPr marL="233363" indent="-233363" fontAlgn="auto">
              <a:lnSpc>
                <a:spcPts val="1500"/>
              </a:lnSpc>
              <a:spcBef>
                <a:spcPts val="1200"/>
              </a:spcBef>
              <a:spcAft>
                <a:spcPts val="0"/>
              </a:spcAft>
              <a:buClr>
                <a:schemeClr val="tx1">
                  <a:shade val="95000"/>
                </a:schemeClr>
              </a:buClr>
              <a:buSzPct val="65000"/>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Harmless to child if conception occurs while using</a:t>
            </a:r>
          </a:p>
          <a:p>
            <a:pPr marL="233363" indent="-233363" fontAlgn="auto">
              <a:lnSpc>
                <a:spcPts val="1500"/>
              </a:lnSpc>
              <a:spcBef>
                <a:spcPts val="1200"/>
              </a:spcBef>
              <a:spcAft>
                <a:spcPts val="0"/>
              </a:spcAft>
              <a:buClr>
                <a:schemeClr val="tx1">
                  <a:shade val="95000"/>
                </a:schemeClr>
              </a:buClr>
              <a:buSzPct val="65000"/>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Works with fertility cycles and for all women in any phase of reproductive life</a:t>
            </a:r>
          </a:p>
          <a:p>
            <a:pPr marL="233363" indent="-233363" fontAlgn="auto">
              <a:lnSpc>
                <a:spcPts val="1500"/>
              </a:lnSpc>
              <a:spcBef>
                <a:spcPts val="1200"/>
              </a:spcBef>
              <a:spcAft>
                <a:spcPts val="0"/>
              </a:spcAft>
              <a:buClr>
                <a:schemeClr val="tx1">
                  <a:shade val="95000"/>
                </a:schemeClr>
              </a:buClr>
              <a:buSzPct val="65000"/>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No impact on future fertility</a:t>
            </a:r>
          </a:p>
          <a:p>
            <a:pPr algn="ctr" fontAlgn="auto">
              <a:spcBef>
                <a:spcPct val="20000"/>
              </a:spcBef>
              <a:spcAft>
                <a:spcPts val="0"/>
              </a:spcAft>
              <a:buClr>
                <a:schemeClr val="tx1">
                  <a:shade val="95000"/>
                </a:schemeClr>
              </a:buClr>
              <a:buSzPct val="65000"/>
              <a:buFont typeface="Wingdings 2"/>
              <a:buNone/>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a:p>
            <a:pPr algn="ctr" fontAlgn="auto">
              <a:spcBef>
                <a:spcPct val="20000"/>
              </a:spcBef>
              <a:spcAft>
                <a:spcPts val="0"/>
              </a:spcAft>
              <a:buClr>
                <a:schemeClr val="tx1">
                  <a:shade val="95000"/>
                </a:schemeClr>
              </a:buClr>
              <a:buSzPct val="65000"/>
              <a:buFont typeface="Wingdings 2"/>
              <a:buNone/>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a:p>
            <a:pPr algn="ctr" fontAlgn="auto">
              <a:spcBef>
                <a:spcPct val="20000"/>
              </a:spcBef>
              <a:spcAft>
                <a:spcPts val="0"/>
              </a:spcAft>
              <a:buClr>
                <a:schemeClr val="tx1">
                  <a:shade val="95000"/>
                </a:schemeClr>
              </a:buClr>
              <a:buSzPct val="65000"/>
              <a:buFont typeface="Wingdings 2"/>
              <a:buNone/>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a:p>
            <a:pPr algn="ctr" fontAlgn="auto">
              <a:spcBef>
                <a:spcPct val="20000"/>
              </a:spcBef>
              <a:spcAft>
                <a:spcPts val="0"/>
              </a:spcAft>
              <a:buClr>
                <a:schemeClr val="tx1">
                  <a:shade val="95000"/>
                </a:schemeClr>
              </a:buClr>
              <a:buSzPct val="65000"/>
              <a:buFont typeface="Wingdings 2"/>
              <a:buNone/>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a:p>
            <a:pPr algn="ctr" fontAlgn="auto">
              <a:spcBef>
                <a:spcPct val="20000"/>
              </a:spcBef>
              <a:spcAft>
                <a:spcPts val="0"/>
              </a:spcAft>
              <a:buClr>
                <a:schemeClr val="tx1">
                  <a:shade val="95000"/>
                </a:schemeClr>
              </a:buClr>
              <a:buSzPct val="65000"/>
              <a:buFont typeface="Wingdings 2"/>
              <a:buNone/>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a:p>
            <a:pPr algn="ctr" fontAlgn="auto">
              <a:spcBef>
                <a:spcPct val="20000"/>
              </a:spcBef>
              <a:spcAft>
                <a:spcPts val="0"/>
              </a:spcAft>
              <a:buClr>
                <a:schemeClr val="tx1">
                  <a:shade val="95000"/>
                </a:schemeClr>
              </a:buClr>
              <a:buSzPct val="65000"/>
              <a:buFont typeface="Wingdings 2"/>
              <a:buNone/>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 Contraception</a:t>
            </a:r>
          </a:p>
          <a:p>
            <a:pPr algn="ctr" fontAlgn="auto">
              <a:spcBef>
                <a:spcPct val="20000"/>
              </a:spcBef>
              <a:spcAft>
                <a:spcPts val="0"/>
              </a:spcAft>
              <a:buClr>
                <a:schemeClr val="tx1">
                  <a:shade val="95000"/>
                </a:schemeClr>
              </a:buClr>
              <a:buSzPct val="65000"/>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Medical Differences</a:t>
            </a:r>
          </a:p>
          <a:p>
            <a:pPr algn="ctr" fontAlgn="auto">
              <a:spcBef>
                <a:spcPct val="20000"/>
              </a:spcBef>
              <a:spcAft>
                <a:spcPts val="0"/>
              </a:spcAft>
              <a:buClr>
                <a:schemeClr val="tx1">
                  <a:shade val="95000"/>
                </a:schemeClr>
              </a:buClr>
              <a:buSzPct val="65000"/>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233363" indent="-233363" fontAlgn="auto">
              <a:lnSpc>
                <a:spcPts val="1500"/>
              </a:lnSpc>
              <a:spcBef>
                <a:spcPts val="1200"/>
              </a:spcBef>
              <a:spcAft>
                <a:spcPts val="0"/>
              </a:spcAft>
              <a:buClr>
                <a:schemeClr val="tx1">
                  <a:shade val="95000"/>
                </a:schemeClr>
              </a:buClr>
              <a:buSzPct val="65000"/>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Possible physical side effects to woman from use</a:t>
            </a:r>
          </a:p>
          <a:p>
            <a:pPr marL="233363" indent="-233363" fontAlgn="auto">
              <a:lnSpc>
                <a:spcPts val="1500"/>
              </a:lnSpc>
              <a:spcBef>
                <a:spcPts val="1200"/>
              </a:spcBef>
              <a:spcAft>
                <a:spcPts val="0"/>
              </a:spcAft>
              <a:buClr>
                <a:schemeClr val="tx1">
                  <a:shade val="95000"/>
                </a:schemeClr>
              </a:buClr>
              <a:buSzPct val="65000"/>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May lead to early abortion if child is conceived while using</a:t>
            </a:r>
          </a:p>
          <a:p>
            <a:pPr marL="233363" indent="-233363" fontAlgn="auto">
              <a:lnSpc>
                <a:spcPts val="1500"/>
              </a:lnSpc>
              <a:spcBef>
                <a:spcPts val="1200"/>
              </a:spcBef>
              <a:spcAft>
                <a:spcPts val="0"/>
              </a:spcAft>
              <a:buClr>
                <a:schemeClr val="tx1">
                  <a:shade val="95000"/>
                </a:schemeClr>
              </a:buClr>
              <a:buSzPct val="65000"/>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Suppresses or eliminates fertility</a:t>
            </a:r>
          </a:p>
          <a:p>
            <a:pPr marL="233363" indent="-233363" fontAlgn="auto">
              <a:lnSpc>
                <a:spcPts val="1500"/>
              </a:lnSpc>
              <a:spcBef>
                <a:spcPts val="1200"/>
              </a:spcBef>
              <a:spcAft>
                <a:spcPts val="0"/>
              </a:spcAft>
              <a:buClr>
                <a:schemeClr val="tx1">
                  <a:shade val="95000"/>
                </a:schemeClr>
              </a:buClr>
              <a:buSzPct val="65000"/>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May impact future fertility</a:t>
            </a:r>
          </a:p>
          <a:p>
            <a:pPr algn="ctr" fontAlgn="auto">
              <a:spcBef>
                <a:spcPct val="20000"/>
              </a:spcBef>
              <a:spcAft>
                <a:spcPts val="0"/>
              </a:spcAft>
              <a:buClr>
                <a:schemeClr val="tx1">
                  <a:shade val="95000"/>
                </a:schemeClr>
              </a:buClr>
              <a:buSzPct val="65000"/>
              <a:buFont typeface="Wingdings 2"/>
              <a:buNone/>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p:txBody>
      </p:sp>
      <p:sp>
        <p:nvSpPr>
          <p:cNvPr id="7" name="Moral Differences"/>
          <p:cNvSpPr txBox="1">
            <a:spLocks/>
          </p:cNvSpPr>
          <p:nvPr/>
        </p:nvSpPr>
        <p:spPr>
          <a:xfrm>
            <a:off x="0" y="762000"/>
            <a:ext cx="8993529" cy="6096000"/>
          </a:xfrm>
          <a:prstGeom prst="rect">
            <a:avLst/>
          </a:prstGeom>
        </p:spPr>
        <p:txBody>
          <a:bodyPr numCol="2"/>
          <a:lstStyle/>
          <a:p>
            <a:pPr algn="ctr" fontAlgn="auto">
              <a:spcBef>
                <a:spcPct val="20000"/>
              </a:spcBef>
              <a:spcAft>
                <a:spcPts val="0"/>
              </a:spcAft>
              <a:buClr>
                <a:schemeClr val="tx1">
                  <a:shade val="95000"/>
                </a:schemeClr>
              </a:buClr>
              <a:buSzPct val="65000"/>
              <a:buFont typeface="Wingdings 2"/>
              <a:buNone/>
              <a:defRPr/>
            </a:pPr>
            <a:endParaRPr lang="en-US" sz="2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a:p>
            <a:pPr algn="ctr" eaLnBrk="0" hangingPunct="0">
              <a:defRPr/>
            </a:pPr>
            <a:r>
              <a:rPr lang="es-MX" sz="2000" b="1" dirty="0"/>
              <a:t> Planificación Natural De la Familia</a:t>
            </a:r>
            <a:endParaRPr lang="en-US" sz="2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a:p>
            <a:pPr algn="ctr" eaLnBrk="0" hangingPunct="0">
              <a:spcBef>
                <a:spcPct val="20000"/>
              </a:spcBef>
              <a:buClr>
                <a:schemeClr val="tx1">
                  <a:shade val="95000"/>
                </a:schemeClr>
              </a:buClr>
              <a:buSzPct val="65000"/>
              <a:defRPr/>
            </a:pPr>
            <a:r>
              <a:rPr lang="es-MX" sz="2000" b="1" dirty="0"/>
              <a:t>Diferencias Morales</a:t>
            </a:r>
            <a:r>
              <a:rPr lang="en-US" sz="2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 </a:t>
            </a:r>
          </a:p>
          <a:p>
            <a:pPr algn="ctr" eaLnBrk="0" hangingPunct="0">
              <a:spcBef>
                <a:spcPct val="20000"/>
              </a:spcBef>
              <a:buClr>
                <a:schemeClr val="tx1">
                  <a:shade val="95000"/>
                </a:schemeClr>
              </a:buClr>
              <a:buSzPct val="65000"/>
              <a:defRPr/>
            </a:pP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a:p>
            <a:pPr marL="173038" indent="-115888" eaLnBrk="0" hangingPunct="0">
              <a:buFont typeface="Wingdings" pitchFamily="2" charset="2"/>
              <a:buChar char="v"/>
              <a:defRPr/>
            </a:pPr>
            <a:r>
              <a:rPr lang="es-MX" sz="1600" dirty="0"/>
              <a:t>Se encuentran presentes los elementos procreativos y unitivos del acto sexual.</a:t>
            </a:r>
          </a:p>
          <a:p>
            <a:pPr marL="173038" indent="-115888" eaLnBrk="0" hangingPunct="0">
              <a:buFont typeface="Wingdings" pitchFamily="2" charset="2"/>
              <a:buChar char="v"/>
              <a:defRPr/>
            </a:pPr>
            <a:endParaRPr lang="en-US" sz="1600" dirty="0"/>
          </a:p>
          <a:p>
            <a:pPr marL="173038" indent="-115888" eaLnBrk="0" hangingPunct="0">
              <a:buFont typeface="Wingdings" pitchFamily="2" charset="2"/>
              <a:buChar char="v"/>
              <a:defRPr/>
            </a:pPr>
            <a:r>
              <a:rPr lang="es-MX" sz="1600" dirty="0"/>
              <a:t>La pareja elige conscientemente el abstenerse o el tener relaciones durante los tiempos fértiles.</a:t>
            </a:r>
          </a:p>
          <a:p>
            <a:pPr marL="173038" indent="-115888" eaLnBrk="0" hangingPunct="0">
              <a:buFont typeface="Wingdings" pitchFamily="2" charset="2"/>
              <a:buChar char="v"/>
              <a:defRPr/>
            </a:pPr>
            <a:endParaRPr lang="en-US" sz="1600" dirty="0"/>
          </a:p>
          <a:p>
            <a:pPr marL="173038" indent="-115888" eaLnBrk="0" hangingPunct="0">
              <a:buFont typeface="Wingdings" pitchFamily="2" charset="2"/>
              <a:buChar char="v"/>
              <a:defRPr/>
            </a:pPr>
            <a:r>
              <a:rPr lang="es-MX" sz="1600" dirty="0"/>
              <a:t>Promueve el punto de vista de ‘la fertilidad como regalo’.</a:t>
            </a:r>
          </a:p>
          <a:p>
            <a:pPr marL="173038" indent="-115888" eaLnBrk="0" hangingPunct="0">
              <a:buFont typeface="Wingdings" pitchFamily="2" charset="2"/>
              <a:buChar char="v"/>
              <a:defRPr/>
            </a:pPr>
            <a:endParaRPr lang="en-US" sz="1600" dirty="0"/>
          </a:p>
          <a:p>
            <a:pPr marL="173038" indent="-115888" eaLnBrk="0" hangingPunct="0">
              <a:buFont typeface="Wingdings" pitchFamily="2" charset="2"/>
              <a:buChar char="v"/>
              <a:defRPr/>
            </a:pPr>
            <a:r>
              <a:rPr lang="es-MX" sz="1600" dirty="0"/>
              <a:t>Promueve la idea de ver a ‘los hijos como regalos’.</a:t>
            </a:r>
          </a:p>
          <a:p>
            <a:pPr marL="173038" indent="-115888" eaLnBrk="0" hangingPunct="0">
              <a:buFont typeface="Wingdings" pitchFamily="2" charset="2"/>
              <a:buChar char="v"/>
              <a:defRPr/>
            </a:pPr>
            <a:endParaRPr lang="es-MX" sz="1600" dirty="0"/>
          </a:p>
          <a:p>
            <a:pPr marL="173038" indent="-115888" eaLnBrk="0" hangingPunct="0">
              <a:buFont typeface="Wingdings" pitchFamily="2" charset="2"/>
              <a:buChar char="v"/>
              <a:defRPr/>
            </a:pPr>
            <a:r>
              <a:rPr lang="es-MX" sz="1600" dirty="0"/>
              <a:t>Promueve el auto dominio, la madurez y la generosidad.</a:t>
            </a:r>
          </a:p>
          <a:p>
            <a:pPr marL="173038" indent="-115888" eaLnBrk="0" hangingPunct="0">
              <a:buFont typeface="Wingdings" pitchFamily="2" charset="2"/>
              <a:buChar char="v"/>
              <a:defRPr/>
            </a:pPr>
            <a:endParaRPr lang="en-US" sz="1600" dirty="0"/>
          </a:p>
          <a:p>
            <a:pPr marL="173038" indent="-115888" eaLnBrk="0" hangingPunct="0">
              <a:buFont typeface="Wingdings" pitchFamily="2" charset="2"/>
              <a:buChar char="v"/>
              <a:defRPr/>
            </a:pPr>
            <a:r>
              <a:rPr lang="es-MX" sz="1600" dirty="0"/>
              <a:t>Fomenta la aceptacion a la vida nueva y al embarazo no planeado.</a:t>
            </a:r>
            <a:endParaRPr lang="en-US" sz="1600" dirty="0"/>
          </a:p>
          <a:p>
            <a:pPr marL="233363" indent="-233363" eaLnBrk="0" hangingPunct="0">
              <a:lnSpc>
                <a:spcPts val="1600"/>
              </a:lnSpc>
              <a:spcBef>
                <a:spcPts val="1200"/>
              </a:spcBef>
              <a:buFont typeface="Arial" pitchFamily="34" charset="0"/>
              <a:buChar char="•"/>
              <a:defRPr/>
            </a:pP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a:p>
            <a:pPr algn="ctr" fontAlgn="auto">
              <a:spcBef>
                <a:spcPct val="20000"/>
              </a:spcBef>
              <a:spcAft>
                <a:spcPts val="0"/>
              </a:spcAft>
              <a:buClr>
                <a:schemeClr val="tx1">
                  <a:shade val="95000"/>
                </a:schemeClr>
              </a:buClr>
              <a:buSzPct val="65000"/>
              <a:buFont typeface="Wingdings 2"/>
              <a:buNone/>
              <a:defRPr/>
            </a:pP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 </a:t>
            </a:r>
          </a:p>
          <a:p>
            <a:pPr algn="ctr" eaLnBrk="0" hangingPunct="0">
              <a:spcBef>
                <a:spcPct val="20000"/>
              </a:spcBef>
              <a:buClr>
                <a:schemeClr val="tx1">
                  <a:shade val="95000"/>
                </a:schemeClr>
              </a:buClr>
              <a:buSzPct val="65000"/>
              <a:defRPr/>
            </a:pPr>
            <a:r>
              <a:rPr lang="es-MX" sz="2000" b="1" dirty="0"/>
              <a:t>La Anticoncepción</a:t>
            </a:r>
            <a:endParaRPr lang="en-US" sz="2000" b="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eaLnBrk="0" hangingPunct="0">
              <a:spcBef>
                <a:spcPct val="20000"/>
              </a:spcBef>
              <a:buClr>
                <a:schemeClr val="tx1">
                  <a:shade val="95000"/>
                </a:schemeClr>
              </a:buClr>
              <a:buSzPct val="65000"/>
              <a:defRPr/>
            </a:pPr>
            <a:r>
              <a:rPr lang="es-MX" sz="2000" b="1" dirty="0"/>
              <a:t>Diferencias Morales</a:t>
            </a:r>
          </a:p>
          <a:p>
            <a:pPr eaLnBrk="0" hangingPunct="0">
              <a:spcBef>
                <a:spcPct val="20000"/>
              </a:spcBef>
              <a:buClr>
                <a:schemeClr val="tx1">
                  <a:shade val="95000"/>
                </a:schemeClr>
              </a:buClr>
              <a:buSzPct val="65000"/>
              <a:defRPr/>
            </a:pPr>
            <a:endParaRPr lang="en-US" sz="16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a:p>
            <a:pPr marL="173038" indent="-115888" eaLnBrk="0" hangingPunct="0">
              <a:buFont typeface="Wingdings" pitchFamily="2" charset="2"/>
              <a:buChar char="v"/>
              <a:defRPr/>
            </a:pPr>
            <a:r>
              <a:rPr lang="es-MX" sz="1600" dirty="0"/>
              <a:t>Ausencia de los elementos pro creativo y unitivo del acto sexual.</a:t>
            </a:r>
            <a:endParaRPr lang="en-US" sz="1600" dirty="0"/>
          </a:p>
          <a:p>
            <a:pPr marL="173038" indent="-115888" eaLnBrk="0" hangingPunct="0">
              <a:buFont typeface="Wingdings" pitchFamily="2" charset="2"/>
              <a:buChar char="v"/>
              <a:defRPr/>
            </a:pPr>
            <a:r>
              <a:rPr lang="es-MX" sz="1600" dirty="0"/>
              <a:t>Generalmente se desconocen  las épocas fértiles o infértiles, lo que hace necesario utilizar anticonceptivos continuamente.</a:t>
            </a:r>
            <a:endParaRPr lang="en-US" sz="1600" dirty="0"/>
          </a:p>
          <a:p>
            <a:pPr marL="173038" indent="-115888" eaLnBrk="0" hangingPunct="0">
              <a:buFont typeface="Wingdings" pitchFamily="2" charset="2"/>
              <a:buChar char="v"/>
              <a:defRPr/>
            </a:pPr>
            <a:r>
              <a:rPr lang="es-MX" sz="1600" dirty="0"/>
              <a:t>Trata a la fertilidad más como una enfermedad.</a:t>
            </a:r>
            <a:endParaRPr lang="en-US" sz="1600" dirty="0"/>
          </a:p>
          <a:p>
            <a:pPr marL="173038" indent="-115888" eaLnBrk="0" hangingPunct="0">
              <a:buFont typeface="Wingdings" pitchFamily="2" charset="2"/>
              <a:buChar char="v"/>
              <a:defRPr/>
            </a:pPr>
            <a:r>
              <a:rPr lang="es-MX" sz="1600" dirty="0"/>
              <a:t>Alienta la idea de que los ‘hijos son una carga’</a:t>
            </a:r>
            <a:endParaRPr lang="en-US" sz="1600" dirty="0"/>
          </a:p>
          <a:p>
            <a:pPr marL="173038" indent="-115888" eaLnBrk="0" hangingPunct="0">
              <a:buFont typeface="Wingdings" pitchFamily="2" charset="2"/>
              <a:buChar char="v"/>
              <a:defRPr/>
            </a:pPr>
            <a:r>
              <a:rPr lang="es-MX" sz="1600" dirty="0"/>
              <a:t>Promueve el egoísmo y la inmadurez</a:t>
            </a:r>
            <a:endParaRPr lang="en-US" sz="1600" dirty="0"/>
          </a:p>
          <a:p>
            <a:pPr marL="173038" indent="-115888" eaLnBrk="0" hangingPunct="0">
              <a:buFont typeface="Wingdings" pitchFamily="2" charset="2"/>
              <a:buChar char="v"/>
              <a:defRPr/>
            </a:pPr>
            <a:r>
              <a:rPr lang="es-MX" sz="1600" dirty="0"/>
              <a:t>Puede hacer uso del aborto como recurso de emergencia contra el embarazo no planeado</a:t>
            </a:r>
            <a:endParaRPr lang="en-US" sz="1600" dirty="0"/>
          </a:p>
          <a:p>
            <a:pPr marL="173038" indent="-115888" eaLnBrk="0" hangingPunct="0">
              <a:buFont typeface="Wingdings" pitchFamily="2" charset="2"/>
              <a:buChar char="v"/>
              <a:defRPr/>
            </a:pPr>
            <a:r>
              <a:rPr lang="es-MX" sz="1600" i="1" dirty="0"/>
              <a:t>Píldora, parches, inyectables, anillos, aparatos intrauterinos todos actúan como abortiferos.</a:t>
            </a:r>
          </a:p>
          <a:p>
            <a:pPr marL="173038" indent="-115888" eaLnBrk="0" hangingPunct="0">
              <a:defRPr/>
            </a:pPr>
            <a:endParaRPr lang="en-US" sz="1600" dirty="0"/>
          </a:p>
          <a:p>
            <a:pPr marL="173038" indent="-115888" eaLnBrk="0" hangingPunct="0">
              <a:buFont typeface="Wingdings" pitchFamily="2" charset="2"/>
              <a:buChar char="v"/>
              <a:defRPr/>
            </a:pPr>
            <a:r>
              <a:rPr lang="es-MX" sz="1600" dirty="0"/>
              <a:t>Posibilita la conducta sexual irresponsable</a:t>
            </a:r>
            <a:endParaRPr lang="en-US" sz="1600" dirty="0"/>
          </a:p>
          <a:p>
            <a:pPr algn="ctr" fontAlgn="auto">
              <a:spcBef>
                <a:spcPct val="20000"/>
              </a:spcBef>
              <a:spcAft>
                <a:spcPts val="0"/>
              </a:spcAft>
              <a:buClr>
                <a:schemeClr val="tx1">
                  <a:shade val="95000"/>
                </a:schemeClr>
              </a:buClr>
              <a:buSzPct val="65000"/>
              <a:defRPr/>
            </a:pP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fontAlgn="auto">
              <a:lnSpc>
                <a:spcPts val="1500"/>
              </a:lnSpc>
              <a:spcBef>
                <a:spcPct val="20000"/>
              </a:spcBef>
              <a:spcAft>
                <a:spcPts val="0"/>
              </a:spcAft>
              <a:buClr>
                <a:schemeClr val="tx1">
                  <a:shade val="95000"/>
                </a:schemeClr>
              </a:buClr>
              <a:buSzPct val="65000"/>
              <a:buFont typeface="Wingdings 2"/>
              <a:buNone/>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p:txBody>
      </p:sp>
      <p:sp>
        <p:nvSpPr>
          <p:cNvPr id="8" name="Relational Differences" hidden="1"/>
          <p:cNvSpPr txBox="1">
            <a:spLocks/>
          </p:cNvSpPr>
          <p:nvPr/>
        </p:nvSpPr>
        <p:spPr>
          <a:xfrm>
            <a:off x="383620" y="1271318"/>
            <a:ext cx="8382007" cy="5151845"/>
          </a:xfrm>
          <a:prstGeom prst="rect">
            <a:avLst/>
          </a:prstGeom>
        </p:spPr>
        <p:txBody>
          <a:bodyPr numCol="2"/>
          <a:lstStyle/>
          <a:p>
            <a:pPr algn="ctr" fontAlgn="auto">
              <a:spcBef>
                <a:spcPct val="20000"/>
              </a:spcBef>
              <a:spcAft>
                <a:spcPts val="0"/>
              </a:spcAft>
              <a:buClr>
                <a:schemeClr val="tx1">
                  <a:shade val="95000"/>
                </a:schemeClr>
              </a:buClr>
              <a:buSzPct val="65000"/>
              <a:buFont typeface="Wingdings 2"/>
              <a:buNone/>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Natural Family Planning</a:t>
            </a:r>
          </a:p>
          <a:p>
            <a:pPr algn="ctr" fontAlgn="auto">
              <a:spcBef>
                <a:spcPct val="20000"/>
              </a:spcBef>
              <a:spcAft>
                <a:spcPts val="0"/>
              </a:spcAft>
              <a:buClr>
                <a:schemeClr val="tx1">
                  <a:shade val="95000"/>
                </a:schemeClr>
              </a:buClr>
              <a:buSzPct val="65000"/>
              <a:buFont typeface="Wingdings 2"/>
              <a:buNone/>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Relational Differences</a:t>
            </a:r>
          </a:p>
          <a:p>
            <a:pPr marL="288925" indent="-288925" fontAlgn="auto">
              <a:lnSpc>
                <a:spcPts val="1000"/>
              </a:lnSpc>
              <a:spcBef>
                <a:spcPts val="0"/>
              </a:spcBef>
              <a:spcAft>
                <a:spcPts val="0"/>
              </a:spcAft>
              <a:buClr>
                <a:schemeClr val="tx1">
                  <a:shade val="95000"/>
                </a:schemeClr>
              </a:buClr>
              <a:buSzPct val="65000"/>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 </a:t>
            </a:r>
          </a:p>
          <a:p>
            <a:pPr marL="288925" indent="-288925" eaLnBrk="0" hangingPunct="0">
              <a:lnSpc>
                <a:spcPts val="1500"/>
              </a:lnSpc>
              <a:spcBef>
                <a:spcPts val="1200"/>
              </a:spcBef>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Encourages shared responsibility</a:t>
            </a:r>
          </a:p>
          <a:p>
            <a:pPr marL="288925" indent="-288925" eaLnBrk="0" hangingPunct="0">
              <a:lnSpc>
                <a:spcPts val="1500"/>
              </a:lnSpc>
              <a:spcBef>
                <a:spcPts val="1200"/>
              </a:spcBef>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Enhances couple communication</a:t>
            </a:r>
          </a:p>
          <a:p>
            <a:pPr marL="288925" indent="-288925" eaLnBrk="0" hangingPunct="0">
              <a:lnSpc>
                <a:spcPts val="1500"/>
              </a:lnSpc>
              <a:spcBef>
                <a:spcPts val="1200"/>
              </a:spcBef>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Abstain from sex if avoiding pregnancy</a:t>
            </a:r>
          </a:p>
          <a:p>
            <a:pPr marL="288925" indent="-288925" eaLnBrk="0" hangingPunct="0">
              <a:lnSpc>
                <a:spcPts val="1500"/>
              </a:lnSpc>
              <a:spcBef>
                <a:spcPts val="1200"/>
              </a:spcBef>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Fosters mutual respect</a:t>
            </a:r>
          </a:p>
          <a:p>
            <a:pPr marL="288925" indent="-288925" eaLnBrk="0" hangingPunct="0">
              <a:lnSpc>
                <a:spcPts val="1500"/>
              </a:lnSpc>
              <a:spcBef>
                <a:spcPts val="1200"/>
              </a:spcBef>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Acknowledges that sexual intercourse may result in pregnancy</a:t>
            </a:r>
          </a:p>
          <a:p>
            <a:pPr marL="288925" indent="-288925" eaLnBrk="0" hangingPunct="0">
              <a:lnSpc>
                <a:spcPts val="1500"/>
              </a:lnSpc>
              <a:spcBef>
                <a:spcPts val="1200"/>
              </a:spcBef>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Promotes growth/longevity of marriage</a:t>
            </a:r>
          </a:p>
          <a:p>
            <a:pPr algn="ctr" fontAlgn="auto">
              <a:spcBef>
                <a:spcPct val="20000"/>
              </a:spcBef>
              <a:spcAft>
                <a:spcPts val="0"/>
              </a:spcAft>
              <a:buClr>
                <a:schemeClr val="tx1">
                  <a:shade val="95000"/>
                </a:schemeClr>
              </a:buClr>
              <a:buSzPct val="65000"/>
              <a:buFont typeface="Wingdings 2"/>
              <a:buNone/>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 </a:t>
            </a:r>
          </a:p>
          <a:p>
            <a:pPr algn="ctr" fontAlgn="auto">
              <a:spcBef>
                <a:spcPct val="20000"/>
              </a:spcBef>
              <a:spcAft>
                <a:spcPts val="0"/>
              </a:spcAft>
              <a:buClr>
                <a:schemeClr val="tx1">
                  <a:shade val="95000"/>
                </a:schemeClr>
              </a:buClr>
              <a:buSzPct val="65000"/>
              <a:buFont typeface="Wingdings 2"/>
              <a:buNone/>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a:p>
            <a:pPr algn="ctr" fontAlgn="auto">
              <a:spcBef>
                <a:spcPct val="20000"/>
              </a:spcBef>
              <a:spcAft>
                <a:spcPts val="0"/>
              </a:spcAft>
              <a:buClr>
                <a:schemeClr val="tx1">
                  <a:shade val="95000"/>
                </a:schemeClr>
              </a:buClr>
              <a:buSzPct val="65000"/>
              <a:buFont typeface="Wingdings 2"/>
              <a:buNone/>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a:p>
            <a:pPr algn="ctr" fontAlgn="auto">
              <a:spcBef>
                <a:spcPct val="20000"/>
              </a:spcBef>
              <a:spcAft>
                <a:spcPts val="0"/>
              </a:spcAft>
              <a:buClr>
                <a:schemeClr val="tx1">
                  <a:shade val="95000"/>
                </a:schemeClr>
              </a:buClr>
              <a:buSzPct val="65000"/>
              <a:buFont typeface="Wingdings 2"/>
              <a:buNone/>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a:p>
            <a:pPr algn="ctr" fontAlgn="auto">
              <a:spcBef>
                <a:spcPct val="20000"/>
              </a:spcBef>
              <a:spcAft>
                <a:spcPts val="0"/>
              </a:spcAft>
              <a:buClr>
                <a:schemeClr val="tx1">
                  <a:shade val="95000"/>
                </a:schemeClr>
              </a:buClr>
              <a:buSzPct val="65000"/>
              <a:buFont typeface="Wingdings 2"/>
              <a:buNone/>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a:p>
            <a:pPr algn="ctr" fontAlgn="auto">
              <a:spcBef>
                <a:spcPct val="20000"/>
              </a:spcBef>
              <a:spcAft>
                <a:spcPts val="0"/>
              </a:spcAft>
              <a:buClr>
                <a:schemeClr val="tx1">
                  <a:shade val="95000"/>
                </a:schemeClr>
              </a:buClr>
              <a:buSzPct val="65000"/>
              <a:buFont typeface="Wingdings 2"/>
              <a:buNone/>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Contraception</a:t>
            </a:r>
          </a:p>
          <a:p>
            <a:pPr algn="ctr" fontAlgn="auto">
              <a:spcBef>
                <a:spcPct val="20000"/>
              </a:spcBef>
              <a:spcAft>
                <a:spcPts val="0"/>
              </a:spcAft>
              <a:buClr>
                <a:schemeClr val="tx1">
                  <a:shade val="95000"/>
                </a:schemeClr>
              </a:buClr>
              <a:buSzPct val="65000"/>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Relational Differences</a:t>
            </a:r>
          </a:p>
          <a:p>
            <a:pPr algn="ctr" fontAlgn="auto">
              <a:spcBef>
                <a:spcPct val="20000"/>
              </a:spcBef>
              <a:spcAft>
                <a:spcPts val="0"/>
              </a:spcAft>
              <a:buClr>
                <a:schemeClr val="tx1">
                  <a:shade val="95000"/>
                </a:schemeClr>
              </a:buClr>
              <a:buSzPct val="65000"/>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228600" indent="-228600" eaLnBrk="0" hangingPunct="0">
              <a:lnSpc>
                <a:spcPts val="1500"/>
              </a:lnSpc>
              <a:spcBef>
                <a:spcPts val="1200"/>
              </a:spcBef>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Is primarily an individual responsibility</a:t>
            </a:r>
          </a:p>
          <a:p>
            <a:pPr marL="228600" indent="-228600" eaLnBrk="0" hangingPunct="0">
              <a:lnSpc>
                <a:spcPts val="1500"/>
              </a:lnSpc>
              <a:spcBef>
                <a:spcPts val="1200"/>
              </a:spcBef>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Lessens need for discussion</a:t>
            </a:r>
          </a:p>
          <a:p>
            <a:pPr marL="228600" indent="-228600" eaLnBrk="0" hangingPunct="0">
              <a:lnSpc>
                <a:spcPts val="1500"/>
              </a:lnSpc>
              <a:spcBef>
                <a:spcPts val="1200"/>
              </a:spcBef>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Engage in sex while avoiding pregnancy</a:t>
            </a:r>
          </a:p>
          <a:p>
            <a:pPr marL="228600" indent="-228600" eaLnBrk="0" hangingPunct="0">
              <a:lnSpc>
                <a:spcPts val="1500"/>
              </a:lnSpc>
              <a:spcBef>
                <a:spcPts val="1200"/>
              </a:spcBef>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Creates environment to “use” partner</a:t>
            </a:r>
          </a:p>
          <a:p>
            <a:pPr marL="228600" indent="-228600" eaLnBrk="0" hangingPunct="0">
              <a:lnSpc>
                <a:spcPts val="1500"/>
              </a:lnSpc>
              <a:spcBef>
                <a:spcPts val="1200"/>
              </a:spcBef>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Mentally and physically separates connection between sex and pregnancy</a:t>
            </a:r>
          </a:p>
          <a:p>
            <a:pPr marL="228600" indent="-228600" eaLnBrk="0" hangingPunct="0">
              <a:lnSpc>
                <a:spcPts val="1500"/>
              </a:lnSpc>
              <a:spcBef>
                <a:spcPts val="1200"/>
              </a:spcBef>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May result in promiscuity, infidelity and divorce</a:t>
            </a:r>
          </a:p>
          <a:p>
            <a:pPr algn="ctr" fontAlgn="auto">
              <a:lnSpc>
                <a:spcPts val="1500"/>
              </a:lnSpc>
              <a:spcBef>
                <a:spcPct val="20000"/>
              </a:spcBef>
              <a:spcAft>
                <a:spcPts val="0"/>
              </a:spcAft>
              <a:buClr>
                <a:schemeClr val="tx1">
                  <a:shade val="95000"/>
                </a:schemeClr>
              </a:buClr>
              <a:buSzPct val="65000"/>
              <a:buFont typeface="Wingdings 2"/>
              <a:buNone/>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p:txBody>
      </p:sp>
    </p:spTree>
  </p:cSld>
  <p:clrMapOvr>
    <a:masterClrMapping/>
  </p:clrMapOvr>
  <p:transition spd="slow" advClick="0" advTm="6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animEffect transition="in" filter="fade">
                                      <p:cBhvr>
                                        <p:cTn id="23" dur="500"/>
                                        <p:tgtEl>
                                          <p:spTgt spid="3">
                                            <p:txEl>
                                              <p:pRg st="9" end="9"/>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Effect transition="in" filter="fade">
                                      <p:cBhvr>
                                        <p:cTn id="27" dur="500"/>
                                        <p:tgtEl>
                                          <p:spTgt spid="3">
                                            <p:txEl>
                                              <p:pRg st="10" end="10"/>
                                            </p:txEl>
                                          </p:spTgt>
                                        </p:tgtEl>
                                      </p:cBhvr>
                                    </p:animEffect>
                                  </p:childTnLst>
                                </p:cTn>
                              </p:par>
                              <p:par>
                                <p:cTn id="28" presetID="10" presetClass="entr" presetSubtype="0" fill="hold" grpId="0" nodeType="withEffect">
                                  <p:stCondLst>
                                    <p:cond delay="100"/>
                                  </p:stCondLst>
                                  <p:childTnLst>
                                    <p:set>
                                      <p:cBhvr>
                                        <p:cTn id="29" dur="1" fill="hold">
                                          <p:stCondLst>
                                            <p:cond delay="0"/>
                                          </p:stCondLst>
                                        </p:cTn>
                                        <p:tgtEl>
                                          <p:spTgt spid="3">
                                            <p:txEl>
                                              <p:pRg st="12" end="12"/>
                                            </p:txEl>
                                          </p:spTgt>
                                        </p:tgtEl>
                                        <p:attrNameLst>
                                          <p:attrName>style.visibility</p:attrName>
                                        </p:attrNameLst>
                                      </p:cBhvr>
                                      <p:to>
                                        <p:strVal val="visible"/>
                                      </p:to>
                                    </p:set>
                                    <p:animEffect transition="in" filter="fade">
                                      <p:cBhvr>
                                        <p:cTn id="30" dur="600"/>
                                        <p:tgtEl>
                                          <p:spTgt spid="3">
                                            <p:txEl>
                                              <p:pRg st="12" end="12"/>
                                            </p:txEl>
                                          </p:spTgt>
                                        </p:tgtEl>
                                      </p:cBhvr>
                                    </p:animEffect>
                                  </p:childTnLst>
                                </p:cTn>
                              </p:par>
                              <p:par>
                                <p:cTn id="31" presetID="10" presetClass="entr" presetSubtype="0" fill="hold" grpId="0" nodeType="withEffect">
                                  <p:stCondLst>
                                    <p:cond delay="200"/>
                                  </p:stCondLst>
                                  <p:childTnLst>
                                    <p:set>
                                      <p:cBhvr>
                                        <p:cTn id="32" dur="1" fill="hold">
                                          <p:stCondLst>
                                            <p:cond delay="0"/>
                                          </p:stCondLst>
                                        </p:cTn>
                                        <p:tgtEl>
                                          <p:spTgt spid="3">
                                            <p:txEl>
                                              <p:pRg st="13" end="13"/>
                                            </p:txEl>
                                          </p:spTgt>
                                        </p:tgtEl>
                                        <p:attrNameLst>
                                          <p:attrName>style.visibility</p:attrName>
                                        </p:attrNameLst>
                                      </p:cBhvr>
                                      <p:to>
                                        <p:strVal val="visible"/>
                                      </p:to>
                                    </p:set>
                                    <p:animEffect transition="in" filter="fade">
                                      <p:cBhvr>
                                        <p:cTn id="33" dur="600"/>
                                        <p:tgtEl>
                                          <p:spTgt spid="3">
                                            <p:txEl>
                                              <p:pRg st="13" end="13"/>
                                            </p:txEl>
                                          </p:spTgt>
                                        </p:tgtEl>
                                      </p:cBhvr>
                                    </p:animEffect>
                                  </p:childTnLst>
                                </p:cTn>
                              </p:par>
                              <p:par>
                                <p:cTn id="34" presetID="10" presetClass="entr" presetSubtype="0" fill="hold" grpId="0" nodeType="withEffect">
                                  <p:stCondLst>
                                    <p:cond delay="300"/>
                                  </p:stCondLst>
                                  <p:childTnLst>
                                    <p:set>
                                      <p:cBhvr>
                                        <p:cTn id="35" dur="1" fill="hold">
                                          <p:stCondLst>
                                            <p:cond delay="0"/>
                                          </p:stCondLst>
                                        </p:cTn>
                                        <p:tgtEl>
                                          <p:spTgt spid="3">
                                            <p:txEl>
                                              <p:pRg st="14" end="14"/>
                                            </p:txEl>
                                          </p:spTgt>
                                        </p:tgtEl>
                                        <p:attrNameLst>
                                          <p:attrName>style.visibility</p:attrName>
                                        </p:attrNameLst>
                                      </p:cBhvr>
                                      <p:to>
                                        <p:strVal val="visible"/>
                                      </p:to>
                                    </p:set>
                                    <p:animEffect transition="in" filter="fade">
                                      <p:cBhvr>
                                        <p:cTn id="36" dur="600"/>
                                        <p:tgtEl>
                                          <p:spTgt spid="3">
                                            <p:txEl>
                                              <p:pRg st="14" end="14"/>
                                            </p:txEl>
                                          </p:spTgt>
                                        </p:tgtEl>
                                      </p:cBhvr>
                                    </p:animEffect>
                                  </p:childTnLst>
                                </p:cTn>
                              </p:par>
                              <p:par>
                                <p:cTn id="37" presetID="10" presetClass="entr" presetSubtype="0" fill="hold" grpId="0" nodeType="withEffect">
                                  <p:stCondLst>
                                    <p:cond delay="400"/>
                                  </p:stCondLst>
                                  <p:childTnLst>
                                    <p:set>
                                      <p:cBhvr>
                                        <p:cTn id="38" dur="1" fill="hold">
                                          <p:stCondLst>
                                            <p:cond delay="0"/>
                                          </p:stCondLst>
                                        </p:cTn>
                                        <p:tgtEl>
                                          <p:spTgt spid="3">
                                            <p:txEl>
                                              <p:pRg st="15" end="15"/>
                                            </p:txEl>
                                          </p:spTgt>
                                        </p:tgtEl>
                                        <p:attrNameLst>
                                          <p:attrName>style.visibility</p:attrName>
                                        </p:attrNameLst>
                                      </p:cBhvr>
                                      <p:to>
                                        <p:strVal val="visible"/>
                                      </p:to>
                                    </p:set>
                                    <p:animEffect transition="in" filter="fade">
                                      <p:cBhvr>
                                        <p:cTn id="39" dur="600"/>
                                        <p:tgtEl>
                                          <p:spTgt spid="3">
                                            <p:txEl>
                                              <p:pRg st="15" end="15"/>
                                            </p:txEl>
                                          </p:spTgt>
                                        </p:tgtEl>
                                      </p:cBhvr>
                                    </p:animEffect>
                                  </p:childTnLst>
                                </p:cTn>
                              </p:par>
                              <p:par>
                                <p:cTn id="40" presetID="10" presetClass="entr" presetSubtype="0" fill="hold" grpId="0" nodeType="withEffect">
                                  <p:stCondLst>
                                    <p:cond delay="500"/>
                                  </p:stCondLst>
                                  <p:childTnLst>
                                    <p:set>
                                      <p:cBhvr>
                                        <p:cTn id="41" dur="1" fill="hold">
                                          <p:stCondLst>
                                            <p:cond delay="0"/>
                                          </p:stCondLst>
                                        </p:cTn>
                                        <p:tgtEl>
                                          <p:spTgt spid="3">
                                            <p:txEl>
                                              <p:pRg st="16" end="16"/>
                                            </p:txEl>
                                          </p:spTgt>
                                        </p:tgtEl>
                                        <p:attrNameLst>
                                          <p:attrName>style.visibility</p:attrName>
                                        </p:attrNameLst>
                                      </p:cBhvr>
                                      <p:to>
                                        <p:strVal val="visible"/>
                                      </p:to>
                                    </p:set>
                                    <p:animEffect transition="in" filter="fade">
                                      <p:cBhvr>
                                        <p:cTn id="42" dur="600"/>
                                        <p:tgtEl>
                                          <p:spTgt spid="3">
                                            <p:txEl>
                                              <p:pRg st="16" end="16"/>
                                            </p:txEl>
                                          </p:spTgt>
                                        </p:tgtEl>
                                      </p:cBhvr>
                                    </p:animEffect>
                                  </p:childTnLst>
                                </p:cTn>
                              </p:par>
                              <p:par>
                                <p:cTn id="43" presetID="10" presetClass="entr" presetSubtype="0" fill="hold" grpId="0" nodeType="withEffect">
                                  <p:stCondLst>
                                    <p:cond delay="600"/>
                                  </p:stCondLst>
                                  <p:childTnLst>
                                    <p:set>
                                      <p:cBhvr>
                                        <p:cTn id="44" dur="1" fill="hold">
                                          <p:stCondLst>
                                            <p:cond delay="0"/>
                                          </p:stCondLst>
                                        </p:cTn>
                                        <p:tgtEl>
                                          <p:spTgt spid="3">
                                            <p:txEl>
                                              <p:pRg st="17" end="17"/>
                                            </p:txEl>
                                          </p:spTgt>
                                        </p:tgtEl>
                                        <p:attrNameLst>
                                          <p:attrName>style.visibility</p:attrName>
                                        </p:attrNameLst>
                                      </p:cBhvr>
                                      <p:to>
                                        <p:strVal val="visible"/>
                                      </p:to>
                                    </p:set>
                                    <p:animEffect transition="in" filter="fade">
                                      <p:cBhvr>
                                        <p:cTn id="45" dur="600"/>
                                        <p:tgtEl>
                                          <p:spTgt spid="3">
                                            <p:txEl>
                                              <p:pRg st="17" end="17"/>
                                            </p:txEl>
                                          </p:spTgt>
                                        </p:tgtEl>
                                      </p:cBhvr>
                                    </p:animEffect>
                                  </p:childTnLst>
                                </p:cTn>
                              </p:par>
                              <p:par>
                                <p:cTn id="46" presetID="10" presetClass="entr" presetSubtype="0" fill="hold" grpId="0" nodeType="withEffect">
                                  <p:stCondLst>
                                    <p:cond delay="700"/>
                                  </p:stCondLst>
                                  <p:childTnLst>
                                    <p:set>
                                      <p:cBhvr>
                                        <p:cTn id="47" dur="1" fill="hold">
                                          <p:stCondLst>
                                            <p:cond delay="0"/>
                                          </p:stCondLst>
                                        </p:cTn>
                                        <p:tgtEl>
                                          <p:spTgt spid="3">
                                            <p:txEl>
                                              <p:pRg st="18" end="18"/>
                                            </p:txEl>
                                          </p:spTgt>
                                        </p:tgtEl>
                                        <p:attrNameLst>
                                          <p:attrName>style.visibility</p:attrName>
                                        </p:attrNameLst>
                                      </p:cBhvr>
                                      <p:to>
                                        <p:strVal val="visible"/>
                                      </p:to>
                                    </p:set>
                                    <p:animEffect transition="in" filter="fade">
                                      <p:cBhvr>
                                        <p:cTn id="48" dur="600"/>
                                        <p:tgtEl>
                                          <p:spTgt spid="3">
                                            <p:txEl>
                                              <p:pRg st="18" end="18"/>
                                            </p:txEl>
                                          </p:spTgt>
                                        </p:tgtEl>
                                      </p:cBhvr>
                                    </p:animEffect>
                                  </p:childTnLst>
                                </p:cTn>
                              </p:par>
                              <p:par>
                                <p:cTn id="49" presetID="10" presetClass="entr" presetSubtype="0" fill="hold" grpId="0" nodeType="withEffect">
                                  <p:stCondLst>
                                    <p:cond delay="800"/>
                                  </p:stCondLst>
                                  <p:childTnLst>
                                    <p:set>
                                      <p:cBhvr>
                                        <p:cTn id="50" dur="1" fill="hold">
                                          <p:stCondLst>
                                            <p:cond delay="0"/>
                                          </p:stCondLst>
                                        </p:cTn>
                                        <p:tgtEl>
                                          <p:spTgt spid="3">
                                            <p:txEl>
                                              <p:pRg st="19" end="19"/>
                                            </p:txEl>
                                          </p:spTgt>
                                        </p:tgtEl>
                                        <p:attrNameLst>
                                          <p:attrName>style.visibility</p:attrName>
                                        </p:attrNameLst>
                                      </p:cBhvr>
                                      <p:to>
                                        <p:strVal val="visible"/>
                                      </p:to>
                                    </p:set>
                                    <p:animEffect transition="in" filter="fade">
                                      <p:cBhvr>
                                        <p:cTn id="51" dur="600"/>
                                        <p:tgtEl>
                                          <p:spTgt spid="3">
                                            <p:txEl>
                                              <p:pRg st="19" end="19"/>
                                            </p:txEl>
                                          </p:spTgt>
                                        </p:tgtEl>
                                      </p:cBhvr>
                                    </p:animEffect>
                                  </p:childTnLst>
                                </p:cTn>
                              </p:par>
                              <p:par>
                                <p:cTn id="52" presetID="10" presetClass="entr" presetSubtype="0" fill="hold" grpId="0" nodeType="withEffect">
                                  <p:stCondLst>
                                    <p:cond delay="900"/>
                                  </p:stCondLst>
                                  <p:childTnLst>
                                    <p:set>
                                      <p:cBhvr>
                                        <p:cTn id="53" dur="1" fill="hold">
                                          <p:stCondLst>
                                            <p:cond delay="0"/>
                                          </p:stCondLst>
                                        </p:cTn>
                                        <p:tgtEl>
                                          <p:spTgt spid="3">
                                            <p:txEl>
                                              <p:pRg st="20" end="20"/>
                                            </p:txEl>
                                          </p:spTgt>
                                        </p:tgtEl>
                                        <p:attrNameLst>
                                          <p:attrName>style.visibility</p:attrName>
                                        </p:attrNameLst>
                                      </p:cBhvr>
                                      <p:to>
                                        <p:strVal val="visible"/>
                                      </p:to>
                                    </p:set>
                                    <p:animEffect transition="in" filter="fade">
                                      <p:cBhvr>
                                        <p:cTn id="54" dur="600"/>
                                        <p:tgtEl>
                                          <p:spTgt spid="3">
                                            <p:txEl>
                                              <p:pRg st="20" end="2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1" nodeType="clickEffect">
                                  <p:stCondLst>
                                    <p:cond delay="0"/>
                                  </p:stCondLst>
                                  <p:childTnLst>
                                    <p:animEffect transition="out" filter="fade">
                                      <p:cBhvr>
                                        <p:cTn id="58" dur="500"/>
                                        <p:tgtEl>
                                          <p:spTgt spid="3">
                                            <p:txEl>
                                              <p:pRg st="0" end="0"/>
                                            </p:txEl>
                                          </p:spTgt>
                                        </p:tgtEl>
                                      </p:cBhvr>
                                    </p:animEffect>
                                    <p:set>
                                      <p:cBhvr>
                                        <p:cTn id="59" dur="1" fill="hold">
                                          <p:stCondLst>
                                            <p:cond delay="499"/>
                                          </p:stCondLst>
                                        </p:cTn>
                                        <p:tgtEl>
                                          <p:spTgt spid="3">
                                            <p:txEl>
                                              <p:pRg st="0" end="0"/>
                                            </p:txEl>
                                          </p:spTgt>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3">
                                            <p:txEl>
                                              <p:pRg st="1" end="1"/>
                                            </p:txEl>
                                          </p:spTgt>
                                        </p:tgtEl>
                                      </p:cBhvr>
                                    </p:animEffect>
                                    <p:set>
                                      <p:cBhvr>
                                        <p:cTn id="62" dur="1" fill="hold">
                                          <p:stCondLst>
                                            <p:cond delay="499"/>
                                          </p:stCondLst>
                                        </p:cTn>
                                        <p:tgtEl>
                                          <p:spTgt spid="3">
                                            <p:txEl>
                                              <p:pRg st="1" end="1"/>
                                            </p:txEl>
                                          </p:spTgt>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3">
                                            <p:txEl>
                                              <p:pRg st="2" end="2"/>
                                            </p:txEl>
                                          </p:spTgt>
                                        </p:tgtEl>
                                      </p:cBhvr>
                                    </p:animEffect>
                                    <p:set>
                                      <p:cBhvr>
                                        <p:cTn id="65" dur="1" fill="hold">
                                          <p:stCondLst>
                                            <p:cond delay="499"/>
                                          </p:stCondLst>
                                        </p:cTn>
                                        <p:tgtEl>
                                          <p:spTgt spid="3">
                                            <p:txEl>
                                              <p:pRg st="2" end="2"/>
                                            </p:txEl>
                                          </p:spTgt>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3">
                                            <p:txEl>
                                              <p:pRg st="3" end="3"/>
                                            </p:txEl>
                                          </p:spTgt>
                                        </p:tgtEl>
                                      </p:cBhvr>
                                    </p:animEffect>
                                    <p:set>
                                      <p:cBhvr>
                                        <p:cTn id="68" dur="1" fill="hold">
                                          <p:stCondLst>
                                            <p:cond delay="499"/>
                                          </p:stCondLst>
                                        </p:cTn>
                                        <p:tgtEl>
                                          <p:spTgt spid="3">
                                            <p:txEl>
                                              <p:pRg st="3" end="3"/>
                                            </p:txEl>
                                          </p:spTgt>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3">
                                            <p:txEl>
                                              <p:pRg st="9" end="9"/>
                                            </p:txEl>
                                          </p:spTgt>
                                        </p:tgtEl>
                                      </p:cBhvr>
                                    </p:animEffect>
                                    <p:set>
                                      <p:cBhvr>
                                        <p:cTn id="71" dur="1" fill="hold">
                                          <p:stCondLst>
                                            <p:cond delay="499"/>
                                          </p:stCondLst>
                                        </p:cTn>
                                        <p:tgtEl>
                                          <p:spTgt spid="3">
                                            <p:txEl>
                                              <p:pRg st="9" end="9"/>
                                            </p:txEl>
                                          </p:spTgt>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3">
                                            <p:txEl>
                                              <p:pRg st="10" end="10"/>
                                            </p:txEl>
                                          </p:spTgt>
                                        </p:tgtEl>
                                      </p:cBhvr>
                                    </p:animEffect>
                                    <p:set>
                                      <p:cBhvr>
                                        <p:cTn id="74" dur="1" fill="hold">
                                          <p:stCondLst>
                                            <p:cond delay="499"/>
                                          </p:stCondLst>
                                        </p:cTn>
                                        <p:tgtEl>
                                          <p:spTgt spid="3">
                                            <p:txEl>
                                              <p:pRg st="10" end="10"/>
                                            </p:txEl>
                                          </p:spTgt>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3">
                                            <p:txEl>
                                              <p:pRg st="12" end="12"/>
                                            </p:txEl>
                                          </p:spTgt>
                                        </p:tgtEl>
                                      </p:cBhvr>
                                    </p:animEffect>
                                    <p:set>
                                      <p:cBhvr>
                                        <p:cTn id="77" dur="1" fill="hold">
                                          <p:stCondLst>
                                            <p:cond delay="499"/>
                                          </p:stCondLst>
                                        </p:cTn>
                                        <p:tgtEl>
                                          <p:spTgt spid="3">
                                            <p:txEl>
                                              <p:pRg st="12" end="12"/>
                                            </p:txEl>
                                          </p:spTgt>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3">
                                            <p:txEl>
                                              <p:pRg st="13" end="13"/>
                                            </p:txEl>
                                          </p:spTgt>
                                        </p:tgtEl>
                                      </p:cBhvr>
                                    </p:animEffect>
                                    <p:set>
                                      <p:cBhvr>
                                        <p:cTn id="80" dur="1" fill="hold">
                                          <p:stCondLst>
                                            <p:cond delay="499"/>
                                          </p:stCondLst>
                                        </p:cTn>
                                        <p:tgtEl>
                                          <p:spTgt spid="3">
                                            <p:txEl>
                                              <p:pRg st="13" end="13"/>
                                            </p:txEl>
                                          </p:spTgt>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3">
                                            <p:txEl>
                                              <p:pRg st="14" end="14"/>
                                            </p:txEl>
                                          </p:spTgt>
                                        </p:tgtEl>
                                      </p:cBhvr>
                                    </p:animEffect>
                                    <p:set>
                                      <p:cBhvr>
                                        <p:cTn id="83" dur="1" fill="hold">
                                          <p:stCondLst>
                                            <p:cond delay="499"/>
                                          </p:stCondLst>
                                        </p:cTn>
                                        <p:tgtEl>
                                          <p:spTgt spid="3">
                                            <p:txEl>
                                              <p:pRg st="14" end="14"/>
                                            </p:txEl>
                                          </p:spTgt>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3">
                                            <p:txEl>
                                              <p:pRg st="15" end="15"/>
                                            </p:txEl>
                                          </p:spTgt>
                                        </p:tgtEl>
                                      </p:cBhvr>
                                    </p:animEffect>
                                    <p:set>
                                      <p:cBhvr>
                                        <p:cTn id="86" dur="1" fill="hold">
                                          <p:stCondLst>
                                            <p:cond delay="499"/>
                                          </p:stCondLst>
                                        </p:cTn>
                                        <p:tgtEl>
                                          <p:spTgt spid="3">
                                            <p:txEl>
                                              <p:pRg st="15" end="15"/>
                                            </p:txEl>
                                          </p:spTgt>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3">
                                            <p:txEl>
                                              <p:pRg st="16" end="16"/>
                                            </p:txEl>
                                          </p:spTgt>
                                        </p:tgtEl>
                                      </p:cBhvr>
                                    </p:animEffect>
                                    <p:set>
                                      <p:cBhvr>
                                        <p:cTn id="89" dur="1" fill="hold">
                                          <p:stCondLst>
                                            <p:cond delay="499"/>
                                          </p:stCondLst>
                                        </p:cTn>
                                        <p:tgtEl>
                                          <p:spTgt spid="3">
                                            <p:txEl>
                                              <p:pRg st="16" end="16"/>
                                            </p:txEl>
                                          </p:spTgt>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3">
                                            <p:txEl>
                                              <p:pRg st="17" end="17"/>
                                            </p:txEl>
                                          </p:spTgt>
                                        </p:tgtEl>
                                      </p:cBhvr>
                                    </p:animEffect>
                                    <p:set>
                                      <p:cBhvr>
                                        <p:cTn id="92" dur="1" fill="hold">
                                          <p:stCondLst>
                                            <p:cond delay="499"/>
                                          </p:stCondLst>
                                        </p:cTn>
                                        <p:tgtEl>
                                          <p:spTgt spid="3">
                                            <p:txEl>
                                              <p:pRg st="17" end="17"/>
                                            </p:txEl>
                                          </p:spTgt>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3">
                                            <p:txEl>
                                              <p:pRg st="18" end="18"/>
                                            </p:txEl>
                                          </p:spTgt>
                                        </p:tgtEl>
                                      </p:cBhvr>
                                    </p:animEffect>
                                    <p:set>
                                      <p:cBhvr>
                                        <p:cTn id="95" dur="1" fill="hold">
                                          <p:stCondLst>
                                            <p:cond delay="499"/>
                                          </p:stCondLst>
                                        </p:cTn>
                                        <p:tgtEl>
                                          <p:spTgt spid="3">
                                            <p:txEl>
                                              <p:pRg st="18" end="18"/>
                                            </p:txEl>
                                          </p:spTgt>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3">
                                            <p:txEl>
                                              <p:pRg st="19" end="19"/>
                                            </p:txEl>
                                          </p:spTgt>
                                        </p:tgtEl>
                                      </p:cBhvr>
                                    </p:animEffect>
                                    <p:set>
                                      <p:cBhvr>
                                        <p:cTn id="98" dur="1" fill="hold">
                                          <p:stCondLst>
                                            <p:cond delay="499"/>
                                          </p:stCondLst>
                                        </p:cTn>
                                        <p:tgtEl>
                                          <p:spTgt spid="3">
                                            <p:txEl>
                                              <p:pRg st="19" end="19"/>
                                            </p:txEl>
                                          </p:spTgt>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3">
                                            <p:txEl>
                                              <p:pRg st="20" end="20"/>
                                            </p:txEl>
                                          </p:spTgt>
                                        </p:tgtEl>
                                      </p:cBhvr>
                                    </p:animEffect>
                                    <p:set>
                                      <p:cBhvr>
                                        <p:cTn id="101" dur="1" fill="hold">
                                          <p:stCondLst>
                                            <p:cond delay="499"/>
                                          </p:stCondLst>
                                        </p:cTn>
                                        <p:tgtEl>
                                          <p:spTgt spid="3">
                                            <p:txEl>
                                              <p:pRg st="20" end="20"/>
                                            </p:txEl>
                                          </p:spTgt>
                                        </p:tgtEl>
                                        <p:attrNameLst>
                                          <p:attrName>style.visibility</p:attrName>
                                        </p:attrNameLst>
                                      </p:cBhvr>
                                      <p:to>
                                        <p:strVal val="hidden"/>
                                      </p:to>
                                    </p:set>
                                  </p:childTnLst>
                                </p:cTn>
                              </p:par>
                            </p:childTnLst>
                          </p:cTn>
                        </p:par>
                        <p:par>
                          <p:cTn id="102" fill="hold">
                            <p:stCondLst>
                              <p:cond delay="500"/>
                            </p:stCondLst>
                            <p:childTnLst>
                              <p:par>
                                <p:cTn id="103" presetID="10" presetClass="entr" presetSubtype="0" fill="hold" grpId="0" nodeType="afterEffect">
                                  <p:stCondLst>
                                    <p:cond delay="0"/>
                                  </p:stCondLst>
                                  <p:childTnLst>
                                    <p:set>
                                      <p:cBhvr>
                                        <p:cTn id="104" dur="1" fill="hold">
                                          <p:stCondLst>
                                            <p:cond delay="0"/>
                                          </p:stCondLst>
                                        </p:cTn>
                                        <p:tgtEl>
                                          <p:spTgt spid="6">
                                            <p:txEl>
                                              <p:pRg st="0" end="0"/>
                                            </p:txEl>
                                          </p:spTgt>
                                        </p:tgtEl>
                                        <p:attrNameLst>
                                          <p:attrName>style.visibility</p:attrName>
                                        </p:attrNameLst>
                                      </p:cBhvr>
                                      <p:to>
                                        <p:strVal val="visible"/>
                                      </p:to>
                                    </p:set>
                                    <p:animEffect transition="in" filter="fade">
                                      <p:cBhvr>
                                        <p:cTn id="105" dur="500"/>
                                        <p:tgtEl>
                                          <p:spTgt spid="6">
                                            <p:txEl>
                                              <p:pRg st="0" end="0"/>
                                            </p:txEl>
                                          </p:spTgt>
                                        </p:tgtEl>
                                      </p:cBhvr>
                                    </p:animEffect>
                                  </p:childTnLst>
                                </p:cTn>
                              </p:par>
                            </p:childTnLst>
                          </p:cTn>
                        </p:par>
                        <p:par>
                          <p:cTn id="106" fill="hold">
                            <p:stCondLst>
                              <p:cond delay="1000"/>
                            </p:stCondLst>
                            <p:childTnLst>
                              <p:par>
                                <p:cTn id="107" presetID="10" presetClass="entr" presetSubtype="0" fill="hold" grpId="0" nodeType="afterEffect">
                                  <p:stCondLst>
                                    <p:cond delay="0"/>
                                  </p:stCondLst>
                                  <p:childTnLst>
                                    <p:set>
                                      <p:cBhvr>
                                        <p:cTn id="108" dur="1" fill="hold">
                                          <p:stCondLst>
                                            <p:cond delay="0"/>
                                          </p:stCondLst>
                                        </p:cTn>
                                        <p:tgtEl>
                                          <p:spTgt spid="6">
                                            <p:txEl>
                                              <p:pRg st="1" end="1"/>
                                            </p:txEl>
                                          </p:spTgt>
                                        </p:tgtEl>
                                        <p:attrNameLst>
                                          <p:attrName>style.visibility</p:attrName>
                                        </p:attrNameLst>
                                      </p:cBhvr>
                                      <p:to>
                                        <p:strVal val="visible"/>
                                      </p:to>
                                    </p:set>
                                    <p:animEffect transition="in" filter="fade">
                                      <p:cBhvr>
                                        <p:cTn id="109" dur="500"/>
                                        <p:tgtEl>
                                          <p:spTgt spid="6">
                                            <p:txEl>
                                              <p:pRg st="1" end="1"/>
                                            </p:txEl>
                                          </p:spTgt>
                                        </p:tgtEl>
                                      </p:cBhvr>
                                    </p:animEffect>
                                  </p:childTnLst>
                                </p:cTn>
                              </p:par>
                            </p:childTnLst>
                          </p:cTn>
                        </p:par>
                        <p:par>
                          <p:cTn id="110" fill="hold">
                            <p:stCondLst>
                              <p:cond delay="1500"/>
                            </p:stCondLst>
                            <p:childTnLst>
                              <p:par>
                                <p:cTn id="111" presetID="10" presetClass="entr" presetSubtype="0" fill="hold" grpId="0" nodeType="afterEffect">
                                  <p:stCondLst>
                                    <p:cond delay="0"/>
                                  </p:stCondLst>
                                  <p:childTnLst>
                                    <p:set>
                                      <p:cBhvr>
                                        <p:cTn id="112" dur="1" fill="hold">
                                          <p:stCondLst>
                                            <p:cond delay="0"/>
                                          </p:stCondLst>
                                        </p:cTn>
                                        <p:tgtEl>
                                          <p:spTgt spid="6">
                                            <p:txEl>
                                              <p:pRg st="12" end="12"/>
                                            </p:txEl>
                                          </p:spTgt>
                                        </p:tgtEl>
                                        <p:attrNameLst>
                                          <p:attrName>style.visibility</p:attrName>
                                        </p:attrNameLst>
                                      </p:cBhvr>
                                      <p:to>
                                        <p:strVal val="visible"/>
                                      </p:to>
                                    </p:set>
                                    <p:animEffect transition="in" filter="fade">
                                      <p:cBhvr>
                                        <p:cTn id="113" dur="500"/>
                                        <p:tgtEl>
                                          <p:spTgt spid="6">
                                            <p:txEl>
                                              <p:pRg st="12" end="12"/>
                                            </p:txEl>
                                          </p:spTgt>
                                        </p:tgtEl>
                                      </p:cBhvr>
                                    </p:animEffect>
                                  </p:childTnLst>
                                </p:cTn>
                              </p:par>
                            </p:childTnLst>
                          </p:cTn>
                        </p:par>
                        <p:par>
                          <p:cTn id="114" fill="hold">
                            <p:stCondLst>
                              <p:cond delay="2000"/>
                            </p:stCondLst>
                            <p:childTnLst>
                              <p:par>
                                <p:cTn id="115" presetID="10" presetClass="entr" presetSubtype="0" fill="hold" grpId="0" nodeType="afterEffect">
                                  <p:stCondLst>
                                    <p:cond delay="0"/>
                                  </p:stCondLst>
                                  <p:childTnLst>
                                    <p:set>
                                      <p:cBhvr>
                                        <p:cTn id="116" dur="1" fill="hold">
                                          <p:stCondLst>
                                            <p:cond delay="0"/>
                                          </p:stCondLst>
                                        </p:cTn>
                                        <p:tgtEl>
                                          <p:spTgt spid="6">
                                            <p:txEl>
                                              <p:pRg st="13" end="13"/>
                                            </p:txEl>
                                          </p:spTgt>
                                        </p:tgtEl>
                                        <p:attrNameLst>
                                          <p:attrName>style.visibility</p:attrName>
                                        </p:attrNameLst>
                                      </p:cBhvr>
                                      <p:to>
                                        <p:strVal val="visible"/>
                                      </p:to>
                                    </p:set>
                                    <p:animEffect transition="in" filter="fade">
                                      <p:cBhvr>
                                        <p:cTn id="117" dur="500"/>
                                        <p:tgtEl>
                                          <p:spTgt spid="6">
                                            <p:txEl>
                                              <p:pRg st="13" end="13"/>
                                            </p:txEl>
                                          </p:spTgt>
                                        </p:tgtEl>
                                      </p:cBhvr>
                                    </p:animEffect>
                                  </p:childTnLst>
                                </p:cTn>
                              </p:par>
                            </p:childTnLst>
                          </p:cTn>
                        </p:par>
                        <p:par>
                          <p:cTn id="118" fill="hold">
                            <p:stCondLst>
                              <p:cond delay="2500"/>
                            </p:stCondLst>
                            <p:childTnLst>
                              <p:par>
                                <p:cTn id="119" presetID="10" presetClass="entr" presetSubtype="0" fill="hold" grpId="0" nodeType="afterEffect">
                                  <p:stCondLst>
                                    <p:cond delay="300"/>
                                  </p:stCondLst>
                                  <p:childTnLst>
                                    <p:set>
                                      <p:cBhvr>
                                        <p:cTn id="120" dur="1" fill="hold">
                                          <p:stCondLst>
                                            <p:cond delay="0"/>
                                          </p:stCondLst>
                                        </p:cTn>
                                        <p:tgtEl>
                                          <p:spTgt spid="6">
                                            <p:txEl>
                                              <p:pRg st="3" end="3"/>
                                            </p:txEl>
                                          </p:spTgt>
                                        </p:tgtEl>
                                        <p:attrNameLst>
                                          <p:attrName>style.visibility</p:attrName>
                                        </p:attrNameLst>
                                      </p:cBhvr>
                                      <p:to>
                                        <p:strVal val="visible"/>
                                      </p:to>
                                    </p:set>
                                    <p:animEffect transition="in" filter="fade">
                                      <p:cBhvr>
                                        <p:cTn id="121" dur="500"/>
                                        <p:tgtEl>
                                          <p:spTgt spid="6">
                                            <p:txEl>
                                              <p:pRg st="3" end="3"/>
                                            </p:txEl>
                                          </p:spTgt>
                                        </p:tgtEl>
                                      </p:cBhvr>
                                    </p:animEffect>
                                  </p:childTnLst>
                                </p:cTn>
                              </p:par>
                              <p:par>
                                <p:cTn id="122" presetID="10" presetClass="entr" presetSubtype="0" fill="hold" grpId="0" nodeType="withEffect">
                                  <p:stCondLst>
                                    <p:cond delay="500"/>
                                  </p:stCondLst>
                                  <p:childTnLst>
                                    <p:set>
                                      <p:cBhvr>
                                        <p:cTn id="123" dur="1" fill="hold">
                                          <p:stCondLst>
                                            <p:cond delay="0"/>
                                          </p:stCondLst>
                                        </p:cTn>
                                        <p:tgtEl>
                                          <p:spTgt spid="6">
                                            <p:txEl>
                                              <p:pRg st="4" end="4"/>
                                            </p:txEl>
                                          </p:spTgt>
                                        </p:tgtEl>
                                        <p:attrNameLst>
                                          <p:attrName>style.visibility</p:attrName>
                                        </p:attrNameLst>
                                      </p:cBhvr>
                                      <p:to>
                                        <p:strVal val="visible"/>
                                      </p:to>
                                    </p:set>
                                    <p:animEffect transition="in" filter="fade">
                                      <p:cBhvr>
                                        <p:cTn id="124" dur="500"/>
                                        <p:tgtEl>
                                          <p:spTgt spid="6">
                                            <p:txEl>
                                              <p:pRg st="4" end="4"/>
                                            </p:txEl>
                                          </p:spTgt>
                                        </p:tgtEl>
                                      </p:cBhvr>
                                    </p:animEffect>
                                  </p:childTnLst>
                                </p:cTn>
                              </p:par>
                              <p:par>
                                <p:cTn id="125" presetID="10" presetClass="entr" presetSubtype="0" fill="hold" grpId="0" nodeType="withEffect">
                                  <p:stCondLst>
                                    <p:cond delay="700"/>
                                  </p:stCondLst>
                                  <p:childTnLst>
                                    <p:set>
                                      <p:cBhvr>
                                        <p:cTn id="126" dur="1" fill="hold">
                                          <p:stCondLst>
                                            <p:cond delay="0"/>
                                          </p:stCondLst>
                                        </p:cTn>
                                        <p:tgtEl>
                                          <p:spTgt spid="6">
                                            <p:txEl>
                                              <p:pRg st="5" end="5"/>
                                            </p:txEl>
                                          </p:spTgt>
                                        </p:tgtEl>
                                        <p:attrNameLst>
                                          <p:attrName>style.visibility</p:attrName>
                                        </p:attrNameLst>
                                      </p:cBhvr>
                                      <p:to>
                                        <p:strVal val="visible"/>
                                      </p:to>
                                    </p:set>
                                    <p:animEffect transition="in" filter="fade">
                                      <p:cBhvr>
                                        <p:cTn id="127" dur="500"/>
                                        <p:tgtEl>
                                          <p:spTgt spid="6">
                                            <p:txEl>
                                              <p:pRg st="5" end="5"/>
                                            </p:txEl>
                                          </p:spTgt>
                                        </p:tgtEl>
                                      </p:cBhvr>
                                    </p:animEffect>
                                  </p:childTnLst>
                                </p:cTn>
                              </p:par>
                              <p:par>
                                <p:cTn id="128" presetID="10" presetClass="entr" presetSubtype="0" fill="hold" grpId="0" nodeType="withEffect">
                                  <p:stCondLst>
                                    <p:cond delay="900"/>
                                  </p:stCondLst>
                                  <p:childTnLst>
                                    <p:set>
                                      <p:cBhvr>
                                        <p:cTn id="129" dur="1" fill="hold">
                                          <p:stCondLst>
                                            <p:cond delay="0"/>
                                          </p:stCondLst>
                                        </p:cTn>
                                        <p:tgtEl>
                                          <p:spTgt spid="6">
                                            <p:txEl>
                                              <p:pRg st="6" end="6"/>
                                            </p:txEl>
                                          </p:spTgt>
                                        </p:tgtEl>
                                        <p:attrNameLst>
                                          <p:attrName>style.visibility</p:attrName>
                                        </p:attrNameLst>
                                      </p:cBhvr>
                                      <p:to>
                                        <p:strVal val="visible"/>
                                      </p:to>
                                    </p:set>
                                    <p:animEffect transition="in" filter="fade">
                                      <p:cBhvr>
                                        <p:cTn id="130" dur="500"/>
                                        <p:tgtEl>
                                          <p:spTgt spid="6">
                                            <p:txEl>
                                              <p:pRg st="6" end="6"/>
                                            </p:txEl>
                                          </p:spTgt>
                                        </p:tgtEl>
                                      </p:cBhvr>
                                    </p:animEffect>
                                  </p:childTnLst>
                                </p:cTn>
                              </p:par>
                            </p:childTnLst>
                          </p:cTn>
                        </p:par>
                        <p:par>
                          <p:cTn id="131" fill="hold">
                            <p:stCondLst>
                              <p:cond delay="3900"/>
                            </p:stCondLst>
                            <p:childTnLst>
                              <p:par>
                                <p:cTn id="132" presetID="10" presetClass="entr" presetSubtype="0" fill="hold" grpId="0" nodeType="afterEffect">
                                  <p:stCondLst>
                                    <p:cond delay="0"/>
                                  </p:stCondLst>
                                  <p:childTnLst>
                                    <p:set>
                                      <p:cBhvr>
                                        <p:cTn id="133" dur="1" fill="hold">
                                          <p:stCondLst>
                                            <p:cond delay="0"/>
                                          </p:stCondLst>
                                        </p:cTn>
                                        <p:tgtEl>
                                          <p:spTgt spid="6">
                                            <p:txEl>
                                              <p:pRg st="15" end="15"/>
                                            </p:txEl>
                                          </p:spTgt>
                                        </p:tgtEl>
                                        <p:attrNameLst>
                                          <p:attrName>style.visibility</p:attrName>
                                        </p:attrNameLst>
                                      </p:cBhvr>
                                      <p:to>
                                        <p:strVal val="visible"/>
                                      </p:to>
                                    </p:set>
                                    <p:animEffect transition="in" filter="fade">
                                      <p:cBhvr>
                                        <p:cTn id="134" dur="500"/>
                                        <p:tgtEl>
                                          <p:spTgt spid="6">
                                            <p:txEl>
                                              <p:pRg st="15" end="15"/>
                                            </p:txEl>
                                          </p:spTgt>
                                        </p:tgtEl>
                                      </p:cBhvr>
                                    </p:animEffect>
                                  </p:childTnLst>
                                </p:cTn>
                              </p:par>
                              <p:par>
                                <p:cTn id="135" presetID="10" presetClass="entr" presetSubtype="0" fill="hold" grpId="0" nodeType="withEffect">
                                  <p:stCondLst>
                                    <p:cond delay="200"/>
                                  </p:stCondLst>
                                  <p:childTnLst>
                                    <p:set>
                                      <p:cBhvr>
                                        <p:cTn id="136" dur="1" fill="hold">
                                          <p:stCondLst>
                                            <p:cond delay="0"/>
                                          </p:stCondLst>
                                        </p:cTn>
                                        <p:tgtEl>
                                          <p:spTgt spid="6">
                                            <p:txEl>
                                              <p:pRg st="16" end="16"/>
                                            </p:txEl>
                                          </p:spTgt>
                                        </p:tgtEl>
                                        <p:attrNameLst>
                                          <p:attrName>style.visibility</p:attrName>
                                        </p:attrNameLst>
                                      </p:cBhvr>
                                      <p:to>
                                        <p:strVal val="visible"/>
                                      </p:to>
                                    </p:set>
                                    <p:animEffect transition="in" filter="fade">
                                      <p:cBhvr>
                                        <p:cTn id="137" dur="500"/>
                                        <p:tgtEl>
                                          <p:spTgt spid="6">
                                            <p:txEl>
                                              <p:pRg st="16" end="16"/>
                                            </p:txEl>
                                          </p:spTgt>
                                        </p:tgtEl>
                                      </p:cBhvr>
                                    </p:animEffect>
                                  </p:childTnLst>
                                </p:cTn>
                              </p:par>
                              <p:par>
                                <p:cTn id="138" presetID="10" presetClass="entr" presetSubtype="0" fill="hold" grpId="0" nodeType="withEffect">
                                  <p:stCondLst>
                                    <p:cond delay="400"/>
                                  </p:stCondLst>
                                  <p:childTnLst>
                                    <p:set>
                                      <p:cBhvr>
                                        <p:cTn id="139" dur="1" fill="hold">
                                          <p:stCondLst>
                                            <p:cond delay="0"/>
                                          </p:stCondLst>
                                        </p:cTn>
                                        <p:tgtEl>
                                          <p:spTgt spid="6">
                                            <p:txEl>
                                              <p:pRg st="17" end="17"/>
                                            </p:txEl>
                                          </p:spTgt>
                                        </p:tgtEl>
                                        <p:attrNameLst>
                                          <p:attrName>style.visibility</p:attrName>
                                        </p:attrNameLst>
                                      </p:cBhvr>
                                      <p:to>
                                        <p:strVal val="visible"/>
                                      </p:to>
                                    </p:set>
                                    <p:animEffect transition="in" filter="fade">
                                      <p:cBhvr>
                                        <p:cTn id="140" dur="500"/>
                                        <p:tgtEl>
                                          <p:spTgt spid="6">
                                            <p:txEl>
                                              <p:pRg st="17" end="17"/>
                                            </p:txEl>
                                          </p:spTgt>
                                        </p:tgtEl>
                                      </p:cBhvr>
                                    </p:animEffect>
                                  </p:childTnLst>
                                </p:cTn>
                              </p:par>
                              <p:par>
                                <p:cTn id="141" presetID="10" presetClass="entr" presetSubtype="0" fill="hold" grpId="0" nodeType="withEffect">
                                  <p:stCondLst>
                                    <p:cond delay="600"/>
                                  </p:stCondLst>
                                  <p:childTnLst>
                                    <p:set>
                                      <p:cBhvr>
                                        <p:cTn id="142" dur="1" fill="hold">
                                          <p:stCondLst>
                                            <p:cond delay="0"/>
                                          </p:stCondLst>
                                        </p:cTn>
                                        <p:tgtEl>
                                          <p:spTgt spid="6">
                                            <p:txEl>
                                              <p:pRg st="18" end="18"/>
                                            </p:txEl>
                                          </p:spTgt>
                                        </p:tgtEl>
                                        <p:attrNameLst>
                                          <p:attrName>style.visibility</p:attrName>
                                        </p:attrNameLst>
                                      </p:cBhvr>
                                      <p:to>
                                        <p:strVal val="visible"/>
                                      </p:to>
                                    </p:set>
                                    <p:animEffect transition="in" filter="fade">
                                      <p:cBhvr>
                                        <p:cTn id="143" dur="500"/>
                                        <p:tgtEl>
                                          <p:spTgt spid="6">
                                            <p:txEl>
                                              <p:pRg st="18" end="18"/>
                                            </p:txEl>
                                          </p:spTgt>
                                        </p:tgtEl>
                                      </p:cBhvr>
                                    </p:animEffect>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1" nodeType="clickEffect">
                                  <p:stCondLst>
                                    <p:cond delay="0"/>
                                  </p:stCondLst>
                                  <p:childTnLst>
                                    <p:animEffect transition="out" filter="fade">
                                      <p:cBhvr>
                                        <p:cTn id="147" dur="500"/>
                                        <p:tgtEl>
                                          <p:spTgt spid="6">
                                            <p:txEl>
                                              <p:pRg st="0" end="0"/>
                                            </p:txEl>
                                          </p:spTgt>
                                        </p:tgtEl>
                                      </p:cBhvr>
                                    </p:animEffect>
                                    <p:set>
                                      <p:cBhvr>
                                        <p:cTn id="148" dur="1" fill="hold">
                                          <p:stCondLst>
                                            <p:cond delay="499"/>
                                          </p:stCondLst>
                                        </p:cTn>
                                        <p:tgtEl>
                                          <p:spTgt spid="6">
                                            <p:txEl>
                                              <p:pRg st="0" end="0"/>
                                            </p:txEl>
                                          </p:spTgt>
                                        </p:tgtEl>
                                        <p:attrNameLst>
                                          <p:attrName>style.visibility</p:attrName>
                                        </p:attrNameLst>
                                      </p:cBhvr>
                                      <p:to>
                                        <p:strVal val="hidden"/>
                                      </p:to>
                                    </p:set>
                                  </p:childTnLst>
                                </p:cTn>
                              </p:par>
                              <p:par>
                                <p:cTn id="149" presetID="10" presetClass="exit" presetSubtype="0" fill="hold" grpId="1" nodeType="withEffect">
                                  <p:stCondLst>
                                    <p:cond delay="0"/>
                                  </p:stCondLst>
                                  <p:childTnLst>
                                    <p:animEffect transition="out" filter="fade">
                                      <p:cBhvr>
                                        <p:cTn id="150" dur="500"/>
                                        <p:tgtEl>
                                          <p:spTgt spid="6">
                                            <p:txEl>
                                              <p:pRg st="1" end="1"/>
                                            </p:txEl>
                                          </p:spTgt>
                                        </p:tgtEl>
                                      </p:cBhvr>
                                    </p:animEffect>
                                    <p:set>
                                      <p:cBhvr>
                                        <p:cTn id="151" dur="1" fill="hold">
                                          <p:stCondLst>
                                            <p:cond delay="499"/>
                                          </p:stCondLst>
                                        </p:cTn>
                                        <p:tgtEl>
                                          <p:spTgt spid="6">
                                            <p:txEl>
                                              <p:pRg st="1" end="1"/>
                                            </p:txEl>
                                          </p:spTgt>
                                        </p:tgtEl>
                                        <p:attrNameLst>
                                          <p:attrName>style.visibility</p:attrName>
                                        </p:attrNameLst>
                                      </p:cBhvr>
                                      <p:to>
                                        <p:strVal val="hidden"/>
                                      </p:to>
                                    </p:set>
                                  </p:childTnLst>
                                </p:cTn>
                              </p:par>
                              <p:par>
                                <p:cTn id="152" presetID="10" presetClass="exit" presetSubtype="0" fill="hold" grpId="1" nodeType="withEffect">
                                  <p:stCondLst>
                                    <p:cond delay="0"/>
                                  </p:stCondLst>
                                  <p:childTnLst>
                                    <p:animEffect transition="out" filter="fade">
                                      <p:cBhvr>
                                        <p:cTn id="153" dur="500"/>
                                        <p:tgtEl>
                                          <p:spTgt spid="6">
                                            <p:txEl>
                                              <p:pRg st="2" end="2"/>
                                            </p:txEl>
                                          </p:spTgt>
                                        </p:tgtEl>
                                      </p:cBhvr>
                                    </p:animEffect>
                                    <p:set>
                                      <p:cBhvr>
                                        <p:cTn id="154" dur="1" fill="hold">
                                          <p:stCondLst>
                                            <p:cond delay="499"/>
                                          </p:stCondLst>
                                        </p:cTn>
                                        <p:tgtEl>
                                          <p:spTgt spid="6">
                                            <p:txEl>
                                              <p:pRg st="2" end="2"/>
                                            </p:txEl>
                                          </p:spTgt>
                                        </p:tgtEl>
                                        <p:attrNameLst>
                                          <p:attrName>style.visibility</p:attrName>
                                        </p:attrNameLst>
                                      </p:cBhvr>
                                      <p:to>
                                        <p:strVal val="hidden"/>
                                      </p:to>
                                    </p:set>
                                  </p:childTnLst>
                                </p:cTn>
                              </p:par>
                              <p:par>
                                <p:cTn id="155" presetID="10" presetClass="exit" presetSubtype="0" fill="hold" grpId="1" nodeType="withEffect">
                                  <p:stCondLst>
                                    <p:cond delay="0"/>
                                  </p:stCondLst>
                                  <p:childTnLst>
                                    <p:animEffect transition="out" filter="fade">
                                      <p:cBhvr>
                                        <p:cTn id="156" dur="500"/>
                                        <p:tgtEl>
                                          <p:spTgt spid="6">
                                            <p:txEl>
                                              <p:pRg st="3" end="3"/>
                                            </p:txEl>
                                          </p:spTgt>
                                        </p:tgtEl>
                                      </p:cBhvr>
                                    </p:animEffect>
                                    <p:set>
                                      <p:cBhvr>
                                        <p:cTn id="157" dur="1" fill="hold">
                                          <p:stCondLst>
                                            <p:cond delay="499"/>
                                          </p:stCondLst>
                                        </p:cTn>
                                        <p:tgtEl>
                                          <p:spTgt spid="6">
                                            <p:txEl>
                                              <p:pRg st="3" end="3"/>
                                            </p:txEl>
                                          </p:spTgt>
                                        </p:tgtEl>
                                        <p:attrNameLst>
                                          <p:attrName>style.visibility</p:attrName>
                                        </p:attrNameLst>
                                      </p:cBhvr>
                                      <p:to>
                                        <p:strVal val="hidden"/>
                                      </p:to>
                                    </p:set>
                                  </p:childTnLst>
                                </p:cTn>
                              </p:par>
                              <p:par>
                                <p:cTn id="158" presetID="10" presetClass="exit" presetSubtype="0" fill="hold" grpId="1" nodeType="withEffect">
                                  <p:stCondLst>
                                    <p:cond delay="0"/>
                                  </p:stCondLst>
                                  <p:childTnLst>
                                    <p:animEffect transition="out" filter="fade">
                                      <p:cBhvr>
                                        <p:cTn id="159" dur="500"/>
                                        <p:tgtEl>
                                          <p:spTgt spid="6">
                                            <p:txEl>
                                              <p:pRg st="4" end="4"/>
                                            </p:txEl>
                                          </p:spTgt>
                                        </p:tgtEl>
                                      </p:cBhvr>
                                    </p:animEffect>
                                    <p:set>
                                      <p:cBhvr>
                                        <p:cTn id="160" dur="1" fill="hold">
                                          <p:stCondLst>
                                            <p:cond delay="499"/>
                                          </p:stCondLst>
                                        </p:cTn>
                                        <p:tgtEl>
                                          <p:spTgt spid="6">
                                            <p:txEl>
                                              <p:pRg st="4" end="4"/>
                                            </p:txEl>
                                          </p:spTgt>
                                        </p:tgtEl>
                                        <p:attrNameLst>
                                          <p:attrName>style.visibility</p:attrName>
                                        </p:attrNameLst>
                                      </p:cBhvr>
                                      <p:to>
                                        <p:strVal val="hidden"/>
                                      </p:to>
                                    </p:set>
                                  </p:childTnLst>
                                </p:cTn>
                              </p:par>
                              <p:par>
                                <p:cTn id="161" presetID="10" presetClass="exit" presetSubtype="0" fill="hold" grpId="1" nodeType="withEffect">
                                  <p:stCondLst>
                                    <p:cond delay="0"/>
                                  </p:stCondLst>
                                  <p:childTnLst>
                                    <p:animEffect transition="out" filter="fade">
                                      <p:cBhvr>
                                        <p:cTn id="162" dur="500"/>
                                        <p:tgtEl>
                                          <p:spTgt spid="6">
                                            <p:txEl>
                                              <p:pRg st="5" end="5"/>
                                            </p:txEl>
                                          </p:spTgt>
                                        </p:tgtEl>
                                      </p:cBhvr>
                                    </p:animEffect>
                                    <p:set>
                                      <p:cBhvr>
                                        <p:cTn id="163" dur="1" fill="hold">
                                          <p:stCondLst>
                                            <p:cond delay="499"/>
                                          </p:stCondLst>
                                        </p:cTn>
                                        <p:tgtEl>
                                          <p:spTgt spid="6">
                                            <p:txEl>
                                              <p:pRg st="5" end="5"/>
                                            </p:txEl>
                                          </p:spTgt>
                                        </p:tgtEl>
                                        <p:attrNameLst>
                                          <p:attrName>style.visibility</p:attrName>
                                        </p:attrNameLst>
                                      </p:cBhvr>
                                      <p:to>
                                        <p:strVal val="hidden"/>
                                      </p:to>
                                    </p:set>
                                  </p:childTnLst>
                                </p:cTn>
                              </p:par>
                              <p:par>
                                <p:cTn id="164" presetID="10" presetClass="exit" presetSubtype="0" fill="hold" grpId="1" nodeType="withEffect">
                                  <p:stCondLst>
                                    <p:cond delay="0"/>
                                  </p:stCondLst>
                                  <p:childTnLst>
                                    <p:animEffect transition="out" filter="fade">
                                      <p:cBhvr>
                                        <p:cTn id="165" dur="500"/>
                                        <p:tgtEl>
                                          <p:spTgt spid="6">
                                            <p:txEl>
                                              <p:pRg st="6" end="6"/>
                                            </p:txEl>
                                          </p:spTgt>
                                        </p:tgtEl>
                                      </p:cBhvr>
                                    </p:animEffect>
                                    <p:set>
                                      <p:cBhvr>
                                        <p:cTn id="166" dur="1" fill="hold">
                                          <p:stCondLst>
                                            <p:cond delay="499"/>
                                          </p:stCondLst>
                                        </p:cTn>
                                        <p:tgtEl>
                                          <p:spTgt spid="6">
                                            <p:txEl>
                                              <p:pRg st="6" end="6"/>
                                            </p:txEl>
                                          </p:spTgt>
                                        </p:tgtEl>
                                        <p:attrNameLst>
                                          <p:attrName>style.visibility</p:attrName>
                                        </p:attrNameLst>
                                      </p:cBhvr>
                                      <p:to>
                                        <p:strVal val="hidden"/>
                                      </p:to>
                                    </p:set>
                                  </p:childTnLst>
                                </p:cTn>
                              </p:par>
                              <p:par>
                                <p:cTn id="167" presetID="10" presetClass="exit" presetSubtype="0" fill="hold" grpId="1" nodeType="withEffect">
                                  <p:stCondLst>
                                    <p:cond delay="0"/>
                                  </p:stCondLst>
                                  <p:childTnLst>
                                    <p:animEffect transition="out" filter="fade">
                                      <p:cBhvr>
                                        <p:cTn id="168" dur="500"/>
                                        <p:tgtEl>
                                          <p:spTgt spid="6">
                                            <p:txEl>
                                              <p:pRg st="12" end="12"/>
                                            </p:txEl>
                                          </p:spTgt>
                                        </p:tgtEl>
                                      </p:cBhvr>
                                    </p:animEffect>
                                    <p:set>
                                      <p:cBhvr>
                                        <p:cTn id="169" dur="1" fill="hold">
                                          <p:stCondLst>
                                            <p:cond delay="499"/>
                                          </p:stCondLst>
                                        </p:cTn>
                                        <p:tgtEl>
                                          <p:spTgt spid="6">
                                            <p:txEl>
                                              <p:pRg st="12" end="12"/>
                                            </p:txEl>
                                          </p:spTgt>
                                        </p:tgtEl>
                                        <p:attrNameLst>
                                          <p:attrName>style.visibility</p:attrName>
                                        </p:attrNameLst>
                                      </p:cBhvr>
                                      <p:to>
                                        <p:strVal val="hidden"/>
                                      </p:to>
                                    </p:set>
                                  </p:childTnLst>
                                </p:cTn>
                              </p:par>
                              <p:par>
                                <p:cTn id="170" presetID="10" presetClass="exit" presetSubtype="0" fill="hold" grpId="1" nodeType="withEffect">
                                  <p:stCondLst>
                                    <p:cond delay="0"/>
                                  </p:stCondLst>
                                  <p:childTnLst>
                                    <p:animEffect transition="out" filter="fade">
                                      <p:cBhvr>
                                        <p:cTn id="171" dur="500"/>
                                        <p:tgtEl>
                                          <p:spTgt spid="6">
                                            <p:txEl>
                                              <p:pRg st="13" end="13"/>
                                            </p:txEl>
                                          </p:spTgt>
                                        </p:tgtEl>
                                      </p:cBhvr>
                                    </p:animEffect>
                                    <p:set>
                                      <p:cBhvr>
                                        <p:cTn id="172" dur="1" fill="hold">
                                          <p:stCondLst>
                                            <p:cond delay="499"/>
                                          </p:stCondLst>
                                        </p:cTn>
                                        <p:tgtEl>
                                          <p:spTgt spid="6">
                                            <p:txEl>
                                              <p:pRg st="13" end="13"/>
                                            </p:txEl>
                                          </p:spTgt>
                                        </p:tgtEl>
                                        <p:attrNameLst>
                                          <p:attrName>style.visibility</p:attrName>
                                        </p:attrNameLst>
                                      </p:cBhvr>
                                      <p:to>
                                        <p:strVal val="hidden"/>
                                      </p:to>
                                    </p:set>
                                  </p:childTnLst>
                                </p:cTn>
                              </p:par>
                              <p:par>
                                <p:cTn id="173" presetID="10" presetClass="exit" presetSubtype="0" fill="hold" grpId="1" nodeType="withEffect">
                                  <p:stCondLst>
                                    <p:cond delay="0"/>
                                  </p:stCondLst>
                                  <p:childTnLst>
                                    <p:animEffect transition="out" filter="fade">
                                      <p:cBhvr>
                                        <p:cTn id="174" dur="500"/>
                                        <p:tgtEl>
                                          <p:spTgt spid="6">
                                            <p:txEl>
                                              <p:pRg st="15" end="15"/>
                                            </p:txEl>
                                          </p:spTgt>
                                        </p:tgtEl>
                                      </p:cBhvr>
                                    </p:animEffect>
                                    <p:set>
                                      <p:cBhvr>
                                        <p:cTn id="175" dur="1" fill="hold">
                                          <p:stCondLst>
                                            <p:cond delay="499"/>
                                          </p:stCondLst>
                                        </p:cTn>
                                        <p:tgtEl>
                                          <p:spTgt spid="6">
                                            <p:txEl>
                                              <p:pRg st="15" end="15"/>
                                            </p:txEl>
                                          </p:spTgt>
                                        </p:tgtEl>
                                        <p:attrNameLst>
                                          <p:attrName>style.visibility</p:attrName>
                                        </p:attrNameLst>
                                      </p:cBhvr>
                                      <p:to>
                                        <p:strVal val="hidden"/>
                                      </p:to>
                                    </p:set>
                                  </p:childTnLst>
                                </p:cTn>
                              </p:par>
                              <p:par>
                                <p:cTn id="176" presetID="10" presetClass="exit" presetSubtype="0" fill="hold" grpId="1" nodeType="withEffect">
                                  <p:stCondLst>
                                    <p:cond delay="0"/>
                                  </p:stCondLst>
                                  <p:childTnLst>
                                    <p:animEffect transition="out" filter="fade">
                                      <p:cBhvr>
                                        <p:cTn id="177" dur="500"/>
                                        <p:tgtEl>
                                          <p:spTgt spid="6">
                                            <p:txEl>
                                              <p:pRg st="16" end="16"/>
                                            </p:txEl>
                                          </p:spTgt>
                                        </p:tgtEl>
                                      </p:cBhvr>
                                    </p:animEffect>
                                    <p:set>
                                      <p:cBhvr>
                                        <p:cTn id="178" dur="1" fill="hold">
                                          <p:stCondLst>
                                            <p:cond delay="499"/>
                                          </p:stCondLst>
                                        </p:cTn>
                                        <p:tgtEl>
                                          <p:spTgt spid="6">
                                            <p:txEl>
                                              <p:pRg st="16" end="16"/>
                                            </p:txEl>
                                          </p:spTgt>
                                        </p:tgtEl>
                                        <p:attrNameLst>
                                          <p:attrName>style.visibility</p:attrName>
                                        </p:attrNameLst>
                                      </p:cBhvr>
                                      <p:to>
                                        <p:strVal val="hidden"/>
                                      </p:to>
                                    </p:set>
                                  </p:childTnLst>
                                </p:cTn>
                              </p:par>
                              <p:par>
                                <p:cTn id="179" presetID="10" presetClass="exit" presetSubtype="0" fill="hold" grpId="1" nodeType="withEffect">
                                  <p:stCondLst>
                                    <p:cond delay="0"/>
                                  </p:stCondLst>
                                  <p:childTnLst>
                                    <p:animEffect transition="out" filter="fade">
                                      <p:cBhvr>
                                        <p:cTn id="180" dur="500"/>
                                        <p:tgtEl>
                                          <p:spTgt spid="6">
                                            <p:txEl>
                                              <p:pRg st="17" end="17"/>
                                            </p:txEl>
                                          </p:spTgt>
                                        </p:tgtEl>
                                      </p:cBhvr>
                                    </p:animEffect>
                                    <p:set>
                                      <p:cBhvr>
                                        <p:cTn id="181" dur="1" fill="hold">
                                          <p:stCondLst>
                                            <p:cond delay="499"/>
                                          </p:stCondLst>
                                        </p:cTn>
                                        <p:tgtEl>
                                          <p:spTgt spid="6">
                                            <p:txEl>
                                              <p:pRg st="17" end="17"/>
                                            </p:txEl>
                                          </p:spTgt>
                                        </p:tgtEl>
                                        <p:attrNameLst>
                                          <p:attrName>style.visibility</p:attrName>
                                        </p:attrNameLst>
                                      </p:cBhvr>
                                      <p:to>
                                        <p:strVal val="hidden"/>
                                      </p:to>
                                    </p:set>
                                  </p:childTnLst>
                                </p:cTn>
                              </p:par>
                              <p:par>
                                <p:cTn id="182" presetID="10" presetClass="exit" presetSubtype="0" fill="hold" grpId="1" nodeType="withEffect">
                                  <p:stCondLst>
                                    <p:cond delay="0"/>
                                  </p:stCondLst>
                                  <p:childTnLst>
                                    <p:animEffect transition="out" filter="fade">
                                      <p:cBhvr>
                                        <p:cTn id="183" dur="500"/>
                                        <p:tgtEl>
                                          <p:spTgt spid="6">
                                            <p:txEl>
                                              <p:pRg st="18" end="18"/>
                                            </p:txEl>
                                          </p:spTgt>
                                        </p:tgtEl>
                                      </p:cBhvr>
                                    </p:animEffect>
                                    <p:set>
                                      <p:cBhvr>
                                        <p:cTn id="184" dur="1" fill="hold">
                                          <p:stCondLst>
                                            <p:cond delay="499"/>
                                          </p:stCondLst>
                                        </p:cTn>
                                        <p:tgtEl>
                                          <p:spTgt spid="6">
                                            <p:txEl>
                                              <p:pRg st="18" end="18"/>
                                            </p:txEl>
                                          </p:spTgt>
                                        </p:tgtEl>
                                        <p:attrNameLst>
                                          <p:attrName>style.visibility</p:attrName>
                                        </p:attrNameLst>
                                      </p:cBhvr>
                                      <p:to>
                                        <p:strVal val="hidden"/>
                                      </p:to>
                                    </p:set>
                                  </p:childTnLst>
                                </p:cTn>
                              </p:par>
                            </p:childTnLst>
                          </p:cTn>
                        </p:par>
                        <p:par>
                          <p:cTn id="185" fill="hold">
                            <p:stCondLst>
                              <p:cond delay="500"/>
                            </p:stCondLst>
                            <p:childTnLst>
                              <p:par>
                                <p:cTn id="186" presetID="10" presetClass="entr" presetSubtype="0" fill="hold" grpId="0" nodeType="afterEffect">
                                  <p:stCondLst>
                                    <p:cond delay="0"/>
                                  </p:stCondLst>
                                  <p:childTnLst>
                                    <p:set>
                                      <p:cBhvr>
                                        <p:cTn id="187" dur="1" fill="hold">
                                          <p:stCondLst>
                                            <p:cond delay="0"/>
                                          </p:stCondLst>
                                        </p:cTn>
                                        <p:tgtEl>
                                          <p:spTgt spid="7">
                                            <p:txEl>
                                              <p:pRg st="1" end="1"/>
                                            </p:txEl>
                                          </p:spTgt>
                                        </p:tgtEl>
                                        <p:attrNameLst>
                                          <p:attrName>style.visibility</p:attrName>
                                        </p:attrNameLst>
                                      </p:cBhvr>
                                      <p:to>
                                        <p:strVal val="visible"/>
                                      </p:to>
                                    </p:set>
                                    <p:animEffect transition="in" filter="fade">
                                      <p:cBhvr>
                                        <p:cTn id="188" dur="500"/>
                                        <p:tgtEl>
                                          <p:spTgt spid="7">
                                            <p:txEl>
                                              <p:pRg st="1" end="1"/>
                                            </p:txEl>
                                          </p:spTgt>
                                        </p:tgtEl>
                                      </p:cBhvr>
                                    </p:animEffect>
                                  </p:childTnLst>
                                </p:cTn>
                              </p:par>
                            </p:childTnLst>
                          </p:cTn>
                        </p:par>
                        <p:par>
                          <p:cTn id="189" fill="hold">
                            <p:stCondLst>
                              <p:cond delay="1000"/>
                            </p:stCondLst>
                            <p:childTnLst>
                              <p:par>
                                <p:cTn id="190" presetID="10" presetClass="entr" presetSubtype="0" fill="hold" grpId="0" nodeType="afterEffect">
                                  <p:stCondLst>
                                    <p:cond delay="0"/>
                                  </p:stCondLst>
                                  <p:childTnLst>
                                    <p:set>
                                      <p:cBhvr>
                                        <p:cTn id="191" dur="1" fill="hold">
                                          <p:stCondLst>
                                            <p:cond delay="0"/>
                                          </p:stCondLst>
                                        </p:cTn>
                                        <p:tgtEl>
                                          <p:spTgt spid="7">
                                            <p:txEl>
                                              <p:pRg st="2" end="2"/>
                                            </p:txEl>
                                          </p:spTgt>
                                        </p:tgtEl>
                                        <p:attrNameLst>
                                          <p:attrName>style.visibility</p:attrName>
                                        </p:attrNameLst>
                                      </p:cBhvr>
                                      <p:to>
                                        <p:strVal val="visible"/>
                                      </p:to>
                                    </p:set>
                                    <p:animEffect transition="in" filter="fade">
                                      <p:cBhvr>
                                        <p:cTn id="192" dur="500"/>
                                        <p:tgtEl>
                                          <p:spTgt spid="7">
                                            <p:txEl>
                                              <p:pRg st="2" end="2"/>
                                            </p:txEl>
                                          </p:spTgt>
                                        </p:tgtEl>
                                      </p:cBhvr>
                                    </p:animEffect>
                                  </p:childTnLst>
                                </p:cTn>
                              </p:par>
                              <p:par>
                                <p:cTn id="193" presetID="10" presetClass="entr" presetSubtype="0" fill="hold" grpId="0" nodeType="withEffect">
                                  <p:stCondLst>
                                    <p:cond delay="0"/>
                                  </p:stCondLst>
                                  <p:childTnLst>
                                    <p:set>
                                      <p:cBhvr>
                                        <p:cTn id="194" dur="1" fill="hold">
                                          <p:stCondLst>
                                            <p:cond delay="0"/>
                                          </p:stCondLst>
                                        </p:cTn>
                                        <p:tgtEl>
                                          <p:spTgt spid="7">
                                            <p:txEl>
                                              <p:pRg st="4" end="4"/>
                                            </p:txEl>
                                          </p:spTgt>
                                        </p:tgtEl>
                                        <p:attrNameLst>
                                          <p:attrName>style.visibility</p:attrName>
                                        </p:attrNameLst>
                                      </p:cBhvr>
                                      <p:to>
                                        <p:strVal val="visible"/>
                                      </p:to>
                                    </p:set>
                                    <p:animEffect transition="in" filter="fade">
                                      <p:cBhvr>
                                        <p:cTn id="195" dur="500"/>
                                        <p:tgtEl>
                                          <p:spTgt spid="7">
                                            <p:txEl>
                                              <p:pRg st="4" end="4"/>
                                            </p:txEl>
                                          </p:spTgt>
                                        </p:tgtEl>
                                      </p:cBhvr>
                                    </p:animEffect>
                                  </p:childTnLst>
                                </p:cTn>
                              </p:par>
                              <p:par>
                                <p:cTn id="196" presetID="10" presetClass="entr" presetSubtype="0" fill="hold" grpId="0" nodeType="withEffect">
                                  <p:stCondLst>
                                    <p:cond delay="0"/>
                                  </p:stCondLst>
                                  <p:childTnLst>
                                    <p:set>
                                      <p:cBhvr>
                                        <p:cTn id="197" dur="1" fill="hold">
                                          <p:stCondLst>
                                            <p:cond delay="0"/>
                                          </p:stCondLst>
                                        </p:cTn>
                                        <p:tgtEl>
                                          <p:spTgt spid="7">
                                            <p:txEl>
                                              <p:pRg st="6" end="6"/>
                                            </p:txEl>
                                          </p:spTgt>
                                        </p:tgtEl>
                                        <p:attrNameLst>
                                          <p:attrName>style.visibility</p:attrName>
                                        </p:attrNameLst>
                                      </p:cBhvr>
                                      <p:to>
                                        <p:strVal val="visible"/>
                                      </p:to>
                                    </p:set>
                                    <p:animEffect transition="in" filter="fade">
                                      <p:cBhvr>
                                        <p:cTn id="198" dur="500"/>
                                        <p:tgtEl>
                                          <p:spTgt spid="7">
                                            <p:txEl>
                                              <p:pRg st="6" end="6"/>
                                            </p:txEl>
                                          </p:spTgt>
                                        </p:tgtEl>
                                      </p:cBhvr>
                                    </p:animEffect>
                                  </p:childTnLst>
                                </p:cTn>
                              </p:par>
                              <p:par>
                                <p:cTn id="199" presetID="10" presetClass="entr" presetSubtype="0" fill="hold" grpId="0" nodeType="withEffect">
                                  <p:stCondLst>
                                    <p:cond delay="0"/>
                                  </p:stCondLst>
                                  <p:childTnLst>
                                    <p:set>
                                      <p:cBhvr>
                                        <p:cTn id="200" dur="1" fill="hold">
                                          <p:stCondLst>
                                            <p:cond delay="0"/>
                                          </p:stCondLst>
                                        </p:cTn>
                                        <p:tgtEl>
                                          <p:spTgt spid="7">
                                            <p:txEl>
                                              <p:pRg st="8" end="8"/>
                                            </p:txEl>
                                          </p:spTgt>
                                        </p:tgtEl>
                                        <p:attrNameLst>
                                          <p:attrName>style.visibility</p:attrName>
                                        </p:attrNameLst>
                                      </p:cBhvr>
                                      <p:to>
                                        <p:strVal val="visible"/>
                                      </p:to>
                                    </p:set>
                                    <p:animEffect transition="in" filter="fade">
                                      <p:cBhvr>
                                        <p:cTn id="201" dur="500"/>
                                        <p:tgtEl>
                                          <p:spTgt spid="7">
                                            <p:txEl>
                                              <p:pRg st="8" end="8"/>
                                            </p:txEl>
                                          </p:spTgt>
                                        </p:tgtEl>
                                      </p:cBhvr>
                                    </p:animEffect>
                                  </p:childTnLst>
                                </p:cTn>
                              </p:par>
                              <p:par>
                                <p:cTn id="202" presetID="10" presetClass="entr" presetSubtype="0" fill="hold" grpId="0" nodeType="withEffect">
                                  <p:stCondLst>
                                    <p:cond delay="0"/>
                                  </p:stCondLst>
                                  <p:childTnLst>
                                    <p:set>
                                      <p:cBhvr>
                                        <p:cTn id="203" dur="1" fill="hold">
                                          <p:stCondLst>
                                            <p:cond delay="0"/>
                                          </p:stCondLst>
                                        </p:cTn>
                                        <p:tgtEl>
                                          <p:spTgt spid="7">
                                            <p:txEl>
                                              <p:pRg st="10" end="10"/>
                                            </p:txEl>
                                          </p:spTgt>
                                        </p:tgtEl>
                                        <p:attrNameLst>
                                          <p:attrName>style.visibility</p:attrName>
                                        </p:attrNameLst>
                                      </p:cBhvr>
                                      <p:to>
                                        <p:strVal val="visible"/>
                                      </p:to>
                                    </p:set>
                                    <p:animEffect transition="in" filter="fade">
                                      <p:cBhvr>
                                        <p:cTn id="204" dur="500"/>
                                        <p:tgtEl>
                                          <p:spTgt spid="7">
                                            <p:txEl>
                                              <p:pRg st="10" end="10"/>
                                            </p:txEl>
                                          </p:spTgt>
                                        </p:tgtEl>
                                      </p:cBhvr>
                                    </p:animEffect>
                                  </p:childTnLst>
                                </p:cTn>
                              </p:par>
                              <p:par>
                                <p:cTn id="205" presetID="10" presetClass="entr" presetSubtype="0" fill="hold" grpId="0" nodeType="withEffect">
                                  <p:stCondLst>
                                    <p:cond delay="0"/>
                                  </p:stCondLst>
                                  <p:childTnLst>
                                    <p:set>
                                      <p:cBhvr>
                                        <p:cTn id="206" dur="1" fill="hold">
                                          <p:stCondLst>
                                            <p:cond delay="0"/>
                                          </p:stCondLst>
                                        </p:cTn>
                                        <p:tgtEl>
                                          <p:spTgt spid="7">
                                            <p:txEl>
                                              <p:pRg st="12" end="12"/>
                                            </p:txEl>
                                          </p:spTgt>
                                        </p:tgtEl>
                                        <p:attrNameLst>
                                          <p:attrName>style.visibility</p:attrName>
                                        </p:attrNameLst>
                                      </p:cBhvr>
                                      <p:to>
                                        <p:strVal val="visible"/>
                                      </p:to>
                                    </p:set>
                                    <p:animEffect transition="in" filter="fade">
                                      <p:cBhvr>
                                        <p:cTn id="207" dur="500"/>
                                        <p:tgtEl>
                                          <p:spTgt spid="7">
                                            <p:txEl>
                                              <p:pRg st="12" end="12"/>
                                            </p:txEl>
                                          </p:spTgt>
                                        </p:tgtEl>
                                      </p:cBhvr>
                                    </p:animEffect>
                                  </p:childTnLst>
                                </p:cTn>
                              </p:par>
                              <p:par>
                                <p:cTn id="208" presetID="10" presetClass="entr" presetSubtype="0" fill="hold" grpId="0" nodeType="withEffect">
                                  <p:stCondLst>
                                    <p:cond delay="0"/>
                                  </p:stCondLst>
                                  <p:childTnLst>
                                    <p:set>
                                      <p:cBhvr>
                                        <p:cTn id="209" dur="1" fill="hold">
                                          <p:stCondLst>
                                            <p:cond delay="0"/>
                                          </p:stCondLst>
                                        </p:cTn>
                                        <p:tgtEl>
                                          <p:spTgt spid="7">
                                            <p:txEl>
                                              <p:pRg st="14" end="14"/>
                                            </p:txEl>
                                          </p:spTgt>
                                        </p:tgtEl>
                                        <p:attrNameLst>
                                          <p:attrName>style.visibility</p:attrName>
                                        </p:attrNameLst>
                                      </p:cBhvr>
                                      <p:to>
                                        <p:strVal val="visible"/>
                                      </p:to>
                                    </p:set>
                                    <p:animEffect transition="in" filter="fade">
                                      <p:cBhvr>
                                        <p:cTn id="210" dur="500"/>
                                        <p:tgtEl>
                                          <p:spTgt spid="7">
                                            <p:txEl>
                                              <p:pRg st="14" end="14"/>
                                            </p:txEl>
                                          </p:spTgt>
                                        </p:tgtEl>
                                      </p:cBhvr>
                                    </p:animEffect>
                                  </p:childTnLst>
                                </p:cTn>
                              </p:par>
                            </p:childTnLst>
                          </p:cTn>
                        </p:par>
                        <p:par>
                          <p:cTn id="211" fill="hold">
                            <p:stCondLst>
                              <p:cond delay="1500"/>
                            </p:stCondLst>
                            <p:childTnLst>
                              <p:par>
                                <p:cTn id="212" presetID="10" presetClass="entr" presetSubtype="0" fill="hold" grpId="0" nodeType="afterEffect">
                                  <p:stCondLst>
                                    <p:cond delay="0"/>
                                  </p:stCondLst>
                                  <p:childTnLst>
                                    <p:set>
                                      <p:cBhvr>
                                        <p:cTn id="213" dur="1" fill="hold">
                                          <p:stCondLst>
                                            <p:cond delay="0"/>
                                          </p:stCondLst>
                                        </p:cTn>
                                        <p:tgtEl>
                                          <p:spTgt spid="7">
                                            <p:txEl>
                                              <p:pRg st="16" end="16"/>
                                            </p:txEl>
                                          </p:spTgt>
                                        </p:tgtEl>
                                        <p:attrNameLst>
                                          <p:attrName>style.visibility</p:attrName>
                                        </p:attrNameLst>
                                      </p:cBhvr>
                                      <p:to>
                                        <p:strVal val="visible"/>
                                      </p:to>
                                    </p:set>
                                    <p:animEffect transition="in" filter="fade">
                                      <p:cBhvr>
                                        <p:cTn id="214" dur="500"/>
                                        <p:tgtEl>
                                          <p:spTgt spid="7">
                                            <p:txEl>
                                              <p:pRg st="16" end="16"/>
                                            </p:txEl>
                                          </p:spTgt>
                                        </p:tgtEl>
                                      </p:cBhvr>
                                    </p:animEffect>
                                  </p:childTnLst>
                                </p:cTn>
                              </p:par>
                              <p:par>
                                <p:cTn id="215" presetID="10" presetClass="entr" presetSubtype="0" fill="hold" grpId="0" nodeType="withEffect">
                                  <p:stCondLst>
                                    <p:cond delay="0"/>
                                  </p:stCondLst>
                                  <p:childTnLst>
                                    <p:set>
                                      <p:cBhvr>
                                        <p:cTn id="216" dur="1" fill="hold">
                                          <p:stCondLst>
                                            <p:cond delay="0"/>
                                          </p:stCondLst>
                                        </p:cTn>
                                        <p:tgtEl>
                                          <p:spTgt spid="7">
                                            <p:txEl>
                                              <p:pRg st="17" end="17"/>
                                            </p:txEl>
                                          </p:spTgt>
                                        </p:tgtEl>
                                        <p:attrNameLst>
                                          <p:attrName>style.visibility</p:attrName>
                                        </p:attrNameLst>
                                      </p:cBhvr>
                                      <p:to>
                                        <p:strVal val="visible"/>
                                      </p:to>
                                    </p:set>
                                    <p:animEffect transition="in" filter="fade">
                                      <p:cBhvr>
                                        <p:cTn id="217" dur="500"/>
                                        <p:tgtEl>
                                          <p:spTgt spid="7">
                                            <p:txEl>
                                              <p:pRg st="17" end="17"/>
                                            </p:txEl>
                                          </p:spTgt>
                                        </p:tgtEl>
                                      </p:cBhvr>
                                    </p:animEffect>
                                  </p:childTnLst>
                                </p:cTn>
                              </p:par>
                            </p:childTnLst>
                          </p:cTn>
                        </p:par>
                        <p:par>
                          <p:cTn id="218" fill="hold">
                            <p:stCondLst>
                              <p:cond delay="2000"/>
                            </p:stCondLst>
                            <p:childTnLst>
                              <p:par>
                                <p:cTn id="219" presetID="10" presetClass="entr" presetSubtype="0" fill="hold" grpId="0" nodeType="afterEffect">
                                  <p:stCondLst>
                                    <p:cond delay="0"/>
                                  </p:stCondLst>
                                  <p:childTnLst>
                                    <p:set>
                                      <p:cBhvr>
                                        <p:cTn id="220" dur="1" fill="hold">
                                          <p:stCondLst>
                                            <p:cond delay="0"/>
                                          </p:stCondLst>
                                        </p:cTn>
                                        <p:tgtEl>
                                          <p:spTgt spid="7">
                                            <p:txEl>
                                              <p:pRg st="18" end="18"/>
                                            </p:txEl>
                                          </p:spTgt>
                                        </p:tgtEl>
                                        <p:attrNameLst>
                                          <p:attrName>style.visibility</p:attrName>
                                        </p:attrNameLst>
                                      </p:cBhvr>
                                      <p:to>
                                        <p:strVal val="visible"/>
                                      </p:to>
                                    </p:set>
                                    <p:animEffect transition="in" filter="fade">
                                      <p:cBhvr>
                                        <p:cTn id="221" dur="500"/>
                                        <p:tgtEl>
                                          <p:spTgt spid="7">
                                            <p:txEl>
                                              <p:pRg st="18" end="18"/>
                                            </p:txEl>
                                          </p:spTgt>
                                        </p:tgtEl>
                                      </p:cBhvr>
                                    </p:animEffect>
                                  </p:childTnLst>
                                </p:cTn>
                              </p:par>
                              <p:par>
                                <p:cTn id="222" presetID="10" presetClass="entr" presetSubtype="0" fill="hold" grpId="0" nodeType="withEffect">
                                  <p:stCondLst>
                                    <p:cond delay="0"/>
                                  </p:stCondLst>
                                  <p:childTnLst>
                                    <p:set>
                                      <p:cBhvr>
                                        <p:cTn id="223" dur="1" fill="hold">
                                          <p:stCondLst>
                                            <p:cond delay="0"/>
                                          </p:stCondLst>
                                        </p:cTn>
                                        <p:tgtEl>
                                          <p:spTgt spid="7">
                                            <p:txEl>
                                              <p:pRg st="20" end="20"/>
                                            </p:txEl>
                                          </p:spTgt>
                                        </p:tgtEl>
                                        <p:attrNameLst>
                                          <p:attrName>style.visibility</p:attrName>
                                        </p:attrNameLst>
                                      </p:cBhvr>
                                      <p:to>
                                        <p:strVal val="visible"/>
                                      </p:to>
                                    </p:set>
                                    <p:animEffect transition="in" filter="fade">
                                      <p:cBhvr>
                                        <p:cTn id="224" dur="500"/>
                                        <p:tgtEl>
                                          <p:spTgt spid="7">
                                            <p:txEl>
                                              <p:pRg st="20" end="20"/>
                                            </p:txEl>
                                          </p:spTgt>
                                        </p:tgtEl>
                                      </p:cBhvr>
                                    </p:animEffect>
                                  </p:childTnLst>
                                </p:cTn>
                              </p:par>
                              <p:par>
                                <p:cTn id="225" presetID="10" presetClass="entr" presetSubtype="0" fill="hold" grpId="0" nodeType="withEffect">
                                  <p:stCondLst>
                                    <p:cond delay="0"/>
                                  </p:stCondLst>
                                  <p:childTnLst>
                                    <p:set>
                                      <p:cBhvr>
                                        <p:cTn id="226" dur="1" fill="hold">
                                          <p:stCondLst>
                                            <p:cond delay="0"/>
                                          </p:stCondLst>
                                        </p:cTn>
                                        <p:tgtEl>
                                          <p:spTgt spid="7">
                                            <p:txEl>
                                              <p:pRg st="21" end="21"/>
                                            </p:txEl>
                                          </p:spTgt>
                                        </p:tgtEl>
                                        <p:attrNameLst>
                                          <p:attrName>style.visibility</p:attrName>
                                        </p:attrNameLst>
                                      </p:cBhvr>
                                      <p:to>
                                        <p:strVal val="visible"/>
                                      </p:to>
                                    </p:set>
                                    <p:animEffect transition="in" filter="fade">
                                      <p:cBhvr>
                                        <p:cTn id="227" dur="500"/>
                                        <p:tgtEl>
                                          <p:spTgt spid="7">
                                            <p:txEl>
                                              <p:pRg st="21" end="21"/>
                                            </p:txEl>
                                          </p:spTgt>
                                        </p:tgtEl>
                                      </p:cBhvr>
                                    </p:animEffect>
                                  </p:childTnLst>
                                </p:cTn>
                              </p:par>
                              <p:par>
                                <p:cTn id="228" presetID="10" presetClass="entr" presetSubtype="0" fill="hold" grpId="0" nodeType="withEffect">
                                  <p:stCondLst>
                                    <p:cond delay="0"/>
                                  </p:stCondLst>
                                  <p:childTnLst>
                                    <p:set>
                                      <p:cBhvr>
                                        <p:cTn id="229" dur="1" fill="hold">
                                          <p:stCondLst>
                                            <p:cond delay="0"/>
                                          </p:stCondLst>
                                        </p:cTn>
                                        <p:tgtEl>
                                          <p:spTgt spid="7">
                                            <p:txEl>
                                              <p:pRg st="22" end="22"/>
                                            </p:txEl>
                                          </p:spTgt>
                                        </p:tgtEl>
                                        <p:attrNameLst>
                                          <p:attrName>style.visibility</p:attrName>
                                        </p:attrNameLst>
                                      </p:cBhvr>
                                      <p:to>
                                        <p:strVal val="visible"/>
                                      </p:to>
                                    </p:set>
                                    <p:animEffect transition="in" filter="fade">
                                      <p:cBhvr>
                                        <p:cTn id="230" dur="500"/>
                                        <p:tgtEl>
                                          <p:spTgt spid="7">
                                            <p:txEl>
                                              <p:pRg st="22" end="22"/>
                                            </p:txEl>
                                          </p:spTgt>
                                        </p:tgtEl>
                                      </p:cBhvr>
                                    </p:animEffect>
                                  </p:childTnLst>
                                </p:cTn>
                              </p:par>
                              <p:par>
                                <p:cTn id="231" presetID="10" presetClass="entr" presetSubtype="0" fill="hold" grpId="0" nodeType="withEffect">
                                  <p:stCondLst>
                                    <p:cond delay="0"/>
                                  </p:stCondLst>
                                  <p:childTnLst>
                                    <p:set>
                                      <p:cBhvr>
                                        <p:cTn id="232" dur="1" fill="hold">
                                          <p:stCondLst>
                                            <p:cond delay="0"/>
                                          </p:stCondLst>
                                        </p:cTn>
                                        <p:tgtEl>
                                          <p:spTgt spid="7">
                                            <p:txEl>
                                              <p:pRg st="23" end="23"/>
                                            </p:txEl>
                                          </p:spTgt>
                                        </p:tgtEl>
                                        <p:attrNameLst>
                                          <p:attrName>style.visibility</p:attrName>
                                        </p:attrNameLst>
                                      </p:cBhvr>
                                      <p:to>
                                        <p:strVal val="visible"/>
                                      </p:to>
                                    </p:set>
                                    <p:animEffect transition="in" filter="fade">
                                      <p:cBhvr>
                                        <p:cTn id="233" dur="500"/>
                                        <p:tgtEl>
                                          <p:spTgt spid="7">
                                            <p:txEl>
                                              <p:pRg st="23" end="23"/>
                                            </p:txEl>
                                          </p:spTgt>
                                        </p:tgtEl>
                                      </p:cBhvr>
                                    </p:animEffect>
                                  </p:childTnLst>
                                </p:cTn>
                              </p:par>
                              <p:par>
                                <p:cTn id="234" presetID="10" presetClass="entr" presetSubtype="0" fill="hold" grpId="0" nodeType="withEffect">
                                  <p:stCondLst>
                                    <p:cond delay="0"/>
                                  </p:stCondLst>
                                  <p:childTnLst>
                                    <p:set>
                                      <p:cBhvr>
                                        <p:cTn id="235" dur="1" fill="hold">
                                          <p:stCondLst>
                                            <p:cond delay="0"/>
                                          </p:stCondLst>
                                        </p:cTn>
                                        <p:tgtEl>
                                          <p:spTgt spid="7">
                                            <p:txEl>
                                              <p:pRg st="24" end="24"/>
                                            </p:txEl>
                                          </p:spTgt>
                                        </p:tgtEl>
                                        <p:attrNameLst>
                                          <p:attrName>style.visibility</p:attrName>
                                        </p:attrNameLst>
                                      </p:cBhvr>
                                      <p:to>
                                        <p:strVal val="visible"/>
                                      </p:to>
                                    </p:set>
                                    <p:animEffect transition="in" filter="fade">
                                      <p:cBhvr>
                                        <p:cTn id="236" dur="500"/>
                                        <p:tgtEl>
                                          <p:spTgt spid="7">
                                            <p:txEl>
                                              <p:pRg st="24" end="24"/>
                                            </p:txEl>
                                          </p:spTgt>
                                        </p:tgtEl>
                                      </p:cBhvr>
                                    </p:animEffect>
                                  </p:childTnLst>
                                </p:cTn>
                              </p:par>
                              <p:par>
                                <p:cTn id="237" presetID="10" presetClass="entr" presetSubtype="0" fill="hold" grpId="0" nodeType="withEffect">
                                  <p:stCondLst>
                                    <p:cond delay="0"/>
                                  </p:stCondLst>
                                  <p:childTnLst>
                                    <p:set>
                                      <p:cBhvr>
                                        <p:cTn id="238" dur="1" fill="hold">
                                          <p:stCondLst>
                                            <p:cond delay="0"/>
                                          </p:stCondLst>
                                        </p:cTn>
                                        <p:tgtEl>
                                          <p:spTgt spid="7">
                                            <p:txEl>
                                              <p:pRg st="25" end="25"/>
                                            </p:txEl>
                                          </p:spTgt>
                                        </p:tgtEl>
                                        <p:attrNameLst>
                                          <p:attrName>style.visibility</p:attrName>
                                        </p:attrNameLst>
                                      </p:cBhvr>
                                      <p:to>
                                        <p:strVal val="visible"/>
                                      </p:to>
                                    </p:set>
                                    <p:animEffect transition="in" filter="fade">
                                      <p:cBhvr>
                                        <p:cTn id="239" dur="500"/>
                                        <p:tgtEl>
                                          <p:spTgt spid="7">
                                            <p:txEl>
                                              <p:pRg st="25" end="25"/>
                                            </p:txEl>
                                          </p:spTgt>
                                        </p:tgtEl>
                                      </p:cBhvr>
                                    </p:animEffect>
                                  </p:childTnLst>
                                </p:cTn>
                              </p:par>
                              <p:par>
                                <p:cTn id="240" presetID="10" presetClass="entr" presetSubtype="0" fill="hold" grpId="0" nodeType="withEffect">
                                  <p:stCondLst>
                                    <p:cond delay="0"/>
                                  </p:stCondLst>
                                  <p:childTnLst>
                                    <p:set>
                                      <p:cBhvr>
                                        <p:cTn id="241" dur="1" fill="hold">
                                          <p:stCondLst>
                                            <p:cond delay="0"/>
                                          </p:stCondLst>
                                        </p:cTn>
                                        <p:tgtEl>
                                          <p:spTgt spid="7">
                                            <p:txEl>
                                              <p:pRg st="26" end="26"/>
                                            </p:txEl>
                                          </p:spTgt>
                                        </p:tgtEl>
                                        <p:attrNameLst>
                                          <p:attrName>style.visibility</p:attrName>
                                        </p:attrNameLst>
                                      </p:cBhvr>
                                      <p:to>
                                        <p:strVal val="visible"/>
                                      </p:to>
                                    </p:set>
                                    <p:animEffect transition="in" filter="fade">
                                      <p:cBhvr>
                                        <p:cTn id="242" dur="500"/>
                                        <p:tgtEl>
                                          <p:spTgt spid="7">
                                            <p:txEl>
                                              <p:pRg st="26" end="26"/>
                                            </p:txEl>
                                          </p:spTgt>
                                        </p:tgtEl>
                                      </p:cBhvr>
                                    </p:animEffect>
                                  </p:childTnLst>
                                </p:cTn>
                              </p:par>
                              <p:par>
                                <p:cTn id="243" presetID="10" presetClass="entr" presetSubtype="0" fill="hold" grpId="0" nodeType="withEffect">
                                  <p:stCondLst>
                                    <p:cond delay="0"/>
                                  </p:stCondLst>
                                  <p:childTnLst>
                                    <p:set>
                                      <p:cBhvr>
                                        <p:cTn id="244" dur="1" fill="hold">
                                          <p:stCondLst>
                                            <p:cond delay="0"/>
                                          </p:stCondLst>
                                        </p:cTn>
                                        <p:tgtEl>
                                          <p:spTgt spid="7">
                                            <p:txEl>
                                              <p:pRg st="28" end="28"/>
                                            </p:txEl>
                                          </p:spTgt>
                                        </p:tgtEl>
                                        <p:attrNameLst>
                                          <p:attrName>style.visibility</p:attrName>
                                        </p:attrNameLst>
                                      </p:cBhvr>
                                      <p:to>
                                        <p:strVal val="visible"/>
                                      </p:to>
                                    </p:set>
                                    <p:animEffect transition="in" filter="fade">
                                      <p:cBhvr>
                                        <p:cTn id="245" dur="500"/>
                                        <p:tgtEl>
                                          <p:spTgt spid="7">
                                            <p:txEl>
                                              <p:pRg st="28" end="28"/>
                                            </p:txEl>
                                          </p:spTgt>
                                        </p:tgtEl>
                                      </p:cBhvr>
                                    </p:animEffect>
                                  </p:childTnLst>
                                </p:cTn>
                              </p:par>
                            </p:childTnLst>
                          </p:cTn>
                        </p:par>
                        <p:par>
                          <p:cTn id="246" fill="hold">
                            <p:stCondLst>
                              <p:cond delay="2500"/>
                            </p:stCondLst>
                            <p:childTnLst>
                              <p:par>
                                <p:cTn id="247" presetID="10" presetClass="entr" presetSubtype="0" fill="hold" grpId="0" nodeType="afterEffect">
                                  <p:stCondLst>
                                    <p:cond delay="0"/>
                                  </p:stCondLst>
                                  <p:childTnLst>
                                    <p:set>
                                      <p:cBhvr>
                                        <p:cTn id="248" dur="1" fill="hold">
                                          <p:stCondLst>
                                            <p:cond delay="0"/>
                                          </p:stCondLst>
                                        </p:cTn>
                                        <p:tgtEl>
                                          <p:spTgt spid="8">
                                            <p:txEl>
                                              <p:pRg st="0" end="0"/>
                                            </p:txEl>
                                          </p:spTgt>
                                        </p:tgtEl>
                                        <p:attrNameLst>
                                          <p:attrName>style.visibility</p:attrName>
                                        </p:attrNameLst>
                                      </p:cBhvr>
                                      <p:to>
                                        <p:strVal val="visible"/>
                                      </p:to>
                                    </p:set>
                                    <p:animEffect transition="in" filter="fade">
                                      <p:cBhvr>
                                        <p:cTn id="249" dur="500"/>
                                        <p:tgtEl>
                                          <p:spTgt spid="8">
                                            <p:txEl>
                                              <p:pRg st="0" end="0"/>
                                            </p:txEl>
                                          </p:spTgt>
                                        </p:tgtEl>
                                      </p:cBhvr>
                                    </p:animEffect>
                                  </p:childTnLst>
                                </p:cTn>
                              </p:par>
                            </p:childTnLst>
                          </p:cTn>
                        </p:par>
                        <p:par>
                          <p:cTn id="250" fill="hold">
                            <p:stCondLst>
                              <p:cond delay="3000"/>
                            </p:stCondLst>
                            <p:childTnLst>
                              <p:par>
                                <p:cTn id="251" presetID="10" presetClass="entr" presetSubtype="0" fill="hold" grpId="0" nodeType="afterEffect">
                                  <p:stCondLst>
                                    <p:cond delay="0"/>
                                  </p:stCondLst>
                                  <p:childTnLst>
                                    <p:set>
                                      <p:cBhvr>
                                        <p:cTn id="252" dur="1" fill="hold">
                                          <p:stCondLst>
                                            <p:cond delay="0"/>
                                          </p:stCondLst>
                                        </p:cTn>
                                        <p:tgtEl>
                                          <p:spTgt spid="8">
                                            <p:txEl>
                                              <p:pRg st="1" end="1"/>
                                            </p:txEl>
                                          </p:spTgt>
                                        </p:tgtEl>
                                        <p:attrNameLst>
                                          <p:attrName>style.visibility</p:attrName>
                                        </p:attrNameLst>
                                      </p:cBhvr>
                                      <p:to>
                                        <p:strVal val="visible"/>
                                      </p:to>
                                    </p:set>
                                    <p:animEffect transition="in" filter="fade">
                                      <p:cBhvr>
                                        <p:cTn id="253" dur="500"/>
                                        <p:tgtEl>
                                          <p:spTgt spid="8">
                                            <p:txEl>
                                              <p:pRg st="1" end="1"/>
                                            </p:txEl>
                                          </p:spTgt>
                                        </p:tgtEl>
                                      </p:cBhvr>
                                    </p:animEffect>
                                  </p:childTnLst>
                                </p:cTn>
                              </p:par>
                            </p:childTnLst>
                          </p:cTn>
                        </p:par>
                        <p:par>
                          <p:cTn id="254" fill="hold">
                            <p:stCondLst>
                              <p:cond delay="3500"/>
                            </p:stCondLst>
                            <p:childTnLst>
                              <p:par>
                                <p:cTn id="255" presetID="10" presetClass="entr" presetSubtype="0" fill="hold" grpId="0" nodeType="afterEffect">
                                  <p:stCondLst>
                                    <p:cond delay="0"/>
                                  </p:stCondLst>
                                  <p:childTnLst>
                                    <p:set>
                                      <p:cBhvr>
                                        <p:cTn id="256" dur="1" fill="hold">
                                          <p:stCondLst>
                                            <p:cond delay="0"/>
                                          </p:stCondLst>
                                        </p:cTn>
                                        <p:tgtEl>
                                          <p:spTgt spid="8">
                                            <p:txEl>
                                              <p:pRg st="14" end="14"/>
                                            </p:txEl>
                                          </p:spTgt>
                                        </p:tgtEl>
                                        <p:attrNameLst>
                                          <p:attrName>style.visibility</p:attrName>
                                        </p:attrNameLst>
                                      </p:cBhvr>
                                      <p:to>
                                        <p:strVal val="visible"/>
                                      </p:to>
                                    </p:set>
                                    <p:animEffect transition="in" filter="fade">
                                      <p:cBhvr>
                                        <p:cTn id="257" dur="500"/>
                                        <p:tgtEl>
                                          <p:spTgt spid="8">
                                            <p:txEl>
                                              <p:pRg st="14" end="14"/>
                                            </p:txEl>
                                          </p:spTgt>
                                        </p:tgtEl>
                                      </p:cBhvr>
                                    </p:animEffect>
                                  </p:childTnLst>
                                </p:cTn>
                              </p:par>
                              <p:par>
                                <p:cTn id="258" presetID="10" presetClass="entr" presetSubtype="0" fill="hold" grpId="0" nodeType="withEffect">
                                  <p:stCondLst>
                                    <p:cond delay="200"/>
                                  </p:stCondLst>
                                  <p:childTnLst>
                                    <p:set>
                                      <p:cBhvr>
                                        <p:cTn id="259" dur="1" fill="hold">
                                          <p:stCondLst>
                                            <p:cond delay="0"/>
                                          </p:stCondLst>
                                        </p:cTn>
                                        <p:tgtEl>
                                          <p:spTgt spid="8">
                                            <p:txEl>
                                              <p:pRg st="15" end="15"/>
                                            </p:txEl>
                                          </p:spTgt>
                                        </p:tgtEl>
                                        <p:attrNameLst>
                                          <p:attrName>style.visibility</p:attrName>
                                        </p:attrNameLst>
                                      </p:cBhvr>
                                      <p:to>
                                        <p:strVal val="visible"/>
                                      </p:to>
                                    </p:set>
                                    <p:animEffect transition="in" filter="fade">
                                      <p:cBhvr>
                                        <p:cTn id="260" dur="500"/>
                                        <p:tgtEl>
                                          <p:spTgt spid="8">
                                            <p:txEl>
                                              <p:pRg st="15" end="15"/>
                                            </p:txEl>
                                          </p:spTgt>
                                        </p:tgtEl>
                                      </p:cBhvr>
                                    </p:animEffect>
                                  </p:childTnLst>
                                </p:cTn>
                              </p:par>
                              <p:par>
                                <p:cTn id="261" presetID="10" presetClass="entr" presetSubtype="0" fill="hold" grpId="0" nodeType="withEffect">
                                  <p:stCondLst>
                                    <p:cond delay="400"/>
                                  </p:stCondLst>
                                  <p:childTnLst>
                                    <p:set>
                                      <p:cBhvr>
                                        <p:cTn id="262" dur="1" fill="hold">
                                          <p:stCondLst>
                                            <p:cond delay="0"/>
                                          </p:stCondLst>
                                        </p:cTn>
                                        <p:tgtEl>
                                          <p:spTgt spid="8">
                                            <p:txEl>
                                              <p:pRg st="3" end="3"/>
                                            </p:txEl>
                                          </p:spTgt>
                                        </p:tgtEl>
                                        <p:attrNameLst>
                                          <p:attrName>style.visibility</p:attrName>
                                        </p:attrNameLst>
                                      </p:cBhvr>
                                      <p:to>
                                        <p:strVal val="visible"/>
                                      </p:to>
                                    </p:set>
                                    <p:animEffect transition="in" filter="fade">
                                      <p:cBhvr>
                                        <p:cTn id="263" dur="500"/>
                                        <p:tgtEl>
                                          <p:spTgt spid="8">
                                            <p:txEl>
                                              <p:pRg st="3" end="3"/>
                                            </p:txEl>
                                          </p:spTgt>
                                        </p:tgtEl>
                                      </p:cBhvr>
                                    </p:animEffect>
                                  </p:childTnLst>
                                </p:cTn>
                              </p:par>
                              <p:par>
                                <p:cTn id="264" presetID="10" presetClass="entr" presetSubtype="0" fill="hold" grpId="0" nodeType="withEffect">
                                  <p:stCondLst>
                                    <p:cond delay="700"/>
                                  </p:stCondLst>
                                  <p:childTnLst>
                                    <p:set>
                                      <p:cBhvr>
                                        <p:cTn id="265" dur="1" fill="hold">
                                          <p:stCondLst>
                                            <p:cond delay="0"/>
                                          </p:stCondLst>
                                        </p:cTn>
                                        <p:tgtEl>
                                          <p:spTgt spid="8">
                                            <p:txEl>
                                              <p:pRg st="4" end="4"/>
                                            </p:txEl>
                                          </p:spTgt>
                                        </p:tgtEl>
                                        <p:attrNameLst>
                                          <p:attrName>style.visibility</p:attrName>
                                        </p:attrNameLst>
                                      </p:cBhvr>
                                      <p:to>
                                        <p:strVal val="visible"/>
                                      </p:to>
                                    </p:set>
                                    <p:animEffect transition="in" filter="fade">
                                      <p:cBhvr>
                                        <p:cTn id="266" dur="500"/>
                                        <p:tgtEl>
                                          <p:spTgt spid="8">
                                            <p:txEl>
                                              <p:pRg st="4" end="4"/>
                                            </p:txEl>
                                          </p:spTgt>
                                        </p:tgtEl>
                                      </p:cBhvr>
                                    </p:animEffect>
                                  </p:childTnLst>
                                </p:cTn>
                              </p:par>
                              <p:par>
                                <p:cTn id="267" presetID="10" presetClass="entr" presetSubtype="0" fill="hold" grpId="0" nodeType="withEffect">
                                  <p:stCondLst>
                                    <p:cond delay="900"/>
                                  </p:stCondLst>
                                  <p:childTnLst>
                                    <p:set>
                                      <p:cBhvr>
                                        <p:cTn id="268" dur="1" fill="hold">
                                          <p:stCondLst>
                                            <p:cond delay="0"/>
                                          </p:stCondLst>
                                        </p:cTn>
                                        <p:tgtEl>
                                          <p:spTgt spid="8">
                                            <p:txEl>
                                              <p:pRg st="5" end="5"/>
                                            </p:txEl>
                                          </p:spTgt>
                                        </p:tgtEl>
                                        <p:attrNameLst>
                                          <p:attrName>style.visibility</p:attrName>
                                        </p:attrNameLst>
                                      </p:cBhvr>
                                      <p:to>
                                        <p:strVal val="visible"/>
                                      </p:to>
                                    </p:set>
                                    <p:animEffect transition="in" filter="fade">
                                      <p:cBhvr>
                                        <p:cTn id="269" dur="500"/>
                                        <p:tgtEl>
                                          <p:spTgt spid="8">
                                            <p:txEl>
                                              <p:pRg st="5" end="5"/>
                                            </p:txEl>
                                          </p:spTgt>
                                        </p:tgtEl>
                                      </p:cBhvr>
                                    </p:animEffect>
                                  </p:childTnLst>
                                </p:cTn>
                              </p:par>
                              <p:par>
                                <p:cTn id="270" presetID="10" presetClass="entr" presetSubtype="0" fill="hold" grpId="0" nodeType="withEffect">
                                  <p:stCondLst>
                                    <p:cond delay="1100"/>
                                  </p:stCondLst>
                                  <p:childTnLst>
                                    <p:set>
                                      <p:cBhvr>
                                        <p:cTn id="271" dur="1" fill="hold">
                                          <p:stCondLst>
                                            <p:cond delay="0"/>
                                          </p:stCondLst>
                                        </p:cTn>
                                        <p:tgtEl>
                                          <p:spTgt spid="8">
                                            <p:txEl>
                                              <p:pRg st="6" end="6"/>
                                            </p:txEl>
                                          </p:spTgt>
                                        </p:tgtEl>
                                        <p:attrNameLst>
                                          <p:attrName>style.visibility</p:attrName>
                                        </p:attrNameLst>
                                      </p:cBhvr>
                                      <p:to>
                                        <p:strVal val="visible"/>
                                      </p:to>
                                    </p:set>
                                    <p:animEffect transition="in" filter="fade">
                                      <p:cBhvr>
                                        <p:cTn id="272" dur="500"/>
                                        <p:tgtEl>
                                          <p:spTgt spid="8">
                                            <p:txEl>
                                              <p:pRg st="6" end="6"/>
                                            </p:txEl>
                                          </p:spTgt>
                                        </p:tgtEl>
                                      </p:cBhvr>
                                    </p:animEffect>
                                  </p:childTnLst>
                                </p:cTn>
                              </p:par>
                              <p:par>
                                <p:cTn id="273" presetID="10" presetClass="entr" presetSubtype="0" fill="hold" grpId="0" nodeType="withEffect">
                                  <p:stCondLst>
                                    <p:cond delay="1300"/>
                                  </p:stCondLst>
                                  <p:childTnLst>
                                    <p:set>
                                      <p:cBhvr>
                                        <p:cTn id="274" dur="1" fill="hold">
                                          <p:stCondLst>
                                            <p:cond delay="0"/>
                                          </p:stCondLst>
                                        </p:cTn>
                                        <p:tgtEl>
                                          <p:spTgt spid="8">
                                            <p:txEl>
                                              <p:pRg st="7" end="7"/>
                                            </p:txEl>
                                          </p:spTgt>
                                        </p:tgtEl>
                                        <p:attrNameLst>
                                          <p:attrName>style.visibility</p:attrName>
                                        </p:attrNameLst>
                                      </p:cBhvr>
                                      <p:to>
                                        <p:strVal val="visible"/>
                                      </p:to>
                                    </p:set>
                                    <p:animEffect transition="in" filter="fade">
                                      <p:cBhvr>
                                        <p:cTn id="275" dur="500"/>
                                        <p:tgtEl>
                                          <p:spTgt spid="8">
                                            <p:txEl>
                                              <p:pRg st="7" end="7"/>
                                            </p:txEl>
                                          </p:spTgt>
                                        </p:tgtEl>
                                      </p:cBhvr>
                                    </p:animEffect>
                                  </p:childTnLst>
                                </p:cTn>
                              </p:par>
                              <p:par>
                                <p:cTn id="276" presetID="10" presetClass="entr" presetSubtype="0" fill="hold" grpId="0" nodeType="withEffect">
                                  <p:stCondLst>
                                    <p:cond delay="1500"/>
                                  </p:stCondLst>
                                  <p:childTnLst>
                                    <p:set>
                                      <p:cBhvr>
                                        <p:cTn id="277" dur="1" fill="hold">
                                          <p:stCondLst>
                                            <p:cond delay="0"/>
                                          </p:stCondLst>
                                        </p:cTn>
                                        <p:tgtEl>
                                          <p:spTgt spid="8">
                                            <p:txEl>
                                              <p:pRg st="8" end="8"/>
                                            </p:txEl>
                                          </p:spTgt>
                                        </p:tgtEl>
                                        <p:attrNameLst>
                                          <p:attrName>style.visibility</p:attrName>
                                        </p:attrNameLst>
                                      </p:cBhvr>
                                      <p:to>
                                        <p:strVal val="visible"/>
                                      </p:to>
                                    </p:set>
                                    <p:animEffect transition="in" filter="fade">
                                      <p:cBhvr>
                                        <p:cTn id="278" dur="500"/>
                                        <p:tgtEl>
                                          <p:spTgt spid="8">
                                            <p:txEl>
                                              <p:pRg st="8" end="8"/>
                                            </p:txEl>
                                          </p:spTgt>
                                        </p:tgtEl>
                                      </p:cBhvr>
                                    </p:animEffect>
                                  </p:childTnLst>
                                </p:cTn>
                              </p:par>
                              <p:par>
                                <p:cTn id="279" presetID="10" presetClass="entr" presetSubtype="0" fill="hold" grpId="0" nodeType="withEffect">
                                  <p:stCondLst>
                                    <p:cond delay="1800"/>
                                  </p:stCondLst>
                                  <p:childTnLst>
                                    <p:set>
                                      <p:cBhvr>
                                        <p:cTn id="280" dur="1" fill="hold">
                                          <p:stCondLst>
                                            <p:cond delay="0"/>
                                          </p:stCondLst>
                                        </p:cTn>
                                        <p:tgtEl>
                                          <p:spTgt spid="8">
                                            <p:txEl>
                                              <p:pRg st="9" end="9"/>
                                            </p:txEl>
                                          </p:spTgt>
                                        </p:tgtEl>
                                        <p:attrNameLst>
                                          <p:attrName>style.visibility</p:attrName>
                                        </p:attrNameLst>
                                      </p:cBhvr>
                                      <p:to>
                                        <p:strVal val="visible"/>
                                      </p:to>
                                    </p:set>
                                    <p:animEffect transition="in" filter="fade">
                                      <p:cBhvr>
                                        <p:cTn id="281" dur="500"/>
                                        <p:tgtEl>
                                          <p:spTgt spid="8">
                                            <p:txEl>
                                              <p:pRg st="9" end="9"/>
                                            </p:txEl>
                                          </p:spTgt>
                                        </p:tgtEl>
                                      </p:cBhvr>
                                    </p:animEffect>
                                  </p:childTnLst>
                                </p:cTn>
                              </p:par>
                            </p:childTnLst>
                          </p:cTn>
                        </p:par>
                        <p:par>
                          <p:cTn id="282" fill="hold">
                            <p:stCondLst>
                              <p:cond delay="5800"/>
                            </p:stCondLst>
                            <p:childTnLst>
                              <p:par>
                                <p:cTn id="283" presetID="10" presetClass="entr" presetSubtype="0" fill="hold" nodeType="afterEffect">
                                  <p:stCondLst>
                                    <p:cond delay="0"/>
                                  </p:stCondLst>
                                  <p:childTnLst>
                                    <p:set>
                                      <p:cBhvr>
                                        <p:cTn id="284" dur="1" fill="hold">
                                          <p:stCondLst>
                                            <p:cond delay="0"/>
                                          </p:stCondLst>
                                        </p:cTn>
                                        <p:tgtEl>
                                          <p:spTgt spid="8">
                                            <p:txEl>
                                              <p:pRg st="17" end="17"/>
                                            </p:txEl>
                                          </p:spTgt>
                                        </p:tgtEl>
                                        <p:attrNameLst>
                                          <p:attrName>style.visibility</p:attrName>
                                        </p:attrNameLst>
                                      </p:cBhvr>
                                      <p:to>
                                        <p:strVal val="visible"/>
                                      </p:to>
                                    </p:set>
                                    <p:animEffect transition="in" filter="fade">
                                      <p:cBhvr>
                                        <p:cTn id="285" dur="500"/>
                                        <p:tgtEl>
                                          <p:spTgt spid="8">
                                            <p:txEl>
                                              <p:pRg st="17" end="17"/>
                                            </p:txEl>
                                          </p:spTgt>
                                        </p:tgtEl>
                                      </p:cBhvr>
                                    </p:animEffect>
                                  </p:childTnLst>
                                </p:cTn>
                              </p:par>
                              <p:par>
                                <p:cTn id="286" presetID="10" presetClass="entr" presetSubtype="0" fill="hold" nodeType="withEffect">
                                  <p:stCondLst>
                                    <p:cond delay="300"/>
                                  </p:stCondLst>
                                  <p:childTnLst>
                                    <p:set>
                                      <p:cBhvr>
                                        <p:cTn id="287" dur="1" fill="hold">
                                          <p:stCondLst>
                                            <p:cond delay="0"/>
                                          </p:stCondLst>
                                        </p:cTn>
                                        <p:tgtEl>
                                          <p:spTgt spid="8">
                                            <p:txEl>
                                              <p:pRg st="18" end="18"/>
                                            </p:txEl>
                                          </p:spTgt>
                                        </p:tgtEl>
                                        <p:attrNameLst>
                                          <p:attrName>style.visibility</p:attrName>
                                        </p:attrNameLst>
                                      </p:cBhvr>
                                      <p:to>
                                        <p:strVal val="visible"/>
                                      </p:to>
                                    </p:set>
                                    <p:animEffect transition="in" filter="fade">
                                      <p:cBhvr>
                                        <p:cTn id="288" dur="500"/>
                                        <p:tgtEl>
                                          <p:spTgt spid="8">
                                            <p:txEl>
                                              <p:pRg st="18" end="18"/>
                                            </p:txEl>
                                          </p:spTgt>
                                        </p:tgtEl>
                                      </p:cBhvr>
                                    </p:animEffect>
                                  </p:childTnLst>
                                </p:cTn>
                              </p:par>
                              <p:par>
                                <p:cTn id="289" presetID="10" presetClass="entr" presetSubtype="0" fill="hold" nodeType="withEffect">
                                  <p:stCondLst>
                                    <p:cond delay="500"/>
                                  </p:stCondLst>
                                  <p:childTnLst>
                                    <p:set>
                                      <p:cBhvr>
                                        <p:cTn id="290" dur="1" fill="hold">
                                          <p:stCondLst>
                                            <p:cond delay="0"/>
                                          </p:stCondLst>
                                        </p:cTn>
                                        <p:tgtEl>
                                          <p:spTgt spid="8">
                                            <p:txEl>
                                              <p:pRg st="19" end="19"/>
                                            </p:txEl>
                                          </p:spTgt>
                                        </p:tgtEl>
                                        <p:attrNameLst>
                                          <p:attrName>style.visibility</p:attrName>
                                        </p:attrNameLst>
                                      </p:cBhvr>
                                      <p:to>
                                        <p:strVal val="visible"/>
                                      </p:to>
                                    </p:set>
                                    <p:animEffect transition="in" filter="fade">
                                      <p:cBhvr>
                                        <p:cTn id="291" dur="500"/>
                                        <p:tgtEl>
                                          <p:spTgt spid="8">
                                            <p:txEl>
                                              <p:pRg st="19" end="19"/>
                                            </p:txEl>
                                          </p:spTgt>
                                        </p:tgtEl>
                                      </p:cBhvr>
                                    </p:animEffect>
                                  </p:childTnLst>
                                </p:cTn>
                              </p:par>
                              <p:par>
                                <p:cTn id="292" presetID="10" presetClass="entr" presetSubtype="0" fill="hold" nodeType="withEffect">
                                  <p:stCondLst>
                                    <p:cond delay="700"/>
                                  </p:stCondLst>
                                  <p:childTnLst>
                                    <p:set>
                                      <p:cBhvr>
                                        <p:cTn id="293" dur="1" fill="hold">
                                          <p:stCondLst>
                                            <p:cond delay="0"/>
                                          </p:stCondLst>
                                        </p:cTn>
                                        <p:tgtEl>
                                          <p:spTgt spid="8">
                                            <p:txEl>
                                              <p:pRg st="20" end="20"/>
                                            </p:txEl>
                                          </p:spTgt>
                                        </p:tgtEl>
                                        <p:attrNameLst>
                                          <p:attrName>style.visibility</p:attrName>
                                        </p:attrNameLst>
                                      </p:cBhvr>
                                      <p:to>
                                        <p:strVal val="visible"/>
                                      </p:to>
                                    </p:set>
                                    <p:animEffect transition="in" filter="fade">
                                      <p:cBhvr>
                                        <p:cTn id="294" dur="500"/>
                                        <p:tgtEl>
                                          <p:spTgt spid="8">
                                            <p:txEl>
                                              <p:pRg st="20" end="20"/>
                                            </p:txEl>
                                          </p:spTgt>
                                        </p:tgtEl>
                                      </p:cBhvr>
                                    </p:animEffect>
                                  </p:childTnLst>
                                </p:cTn>
                              </p:par>
                              <p:par>
                                <p:cTn id="295" presetID="10" presetClass="entr" presetSubtype="0" fill="hold" nodeType="withEffect">
                                  <p:stCondLst>
                                    <p:cond delay="1000"/>
                                  </p:stCondLst>
                                  <p:childTnLst>
                                    <p:set>
                                      <p:cBhvr>
                                        <p:cTn id="296" dur="1" fill="hold">
                                          <p:stCondLst>
                                            <p:cond delay="0"/>
                                          </p:stCondLst>
                                        </p:cTn>
                                        <p:tgtEl>
                                          <p:spTgt spid="8">
                                            <p:txEl>
                                              <p:pRg st="21" end="21"/>
                                            </p:txEl>
                                          </p:spTgt>
                                        </p:tgtEl>
                                        <p:attrNameLst>
                                          <p:attrName>style.visibility</p:attrName>
                                        </p:attrNameLst>
                                      </p:cBhvr>
                                      <p:to>
                                        <p:strVal val="visible"/>
                                      </p:to>
                                    </p:set>
                                    <p:animEffect transition="in" filter="fade">
                                      <p:cBhvr>
                                        <p:cTn id="297" dur="500"/>
                                        <p:tgtEl>
                                          <p:spTgt spid="8">
                                            <p:txEl>
                                              <p:pRg st="21" end="21"/>
                                            </p:txEl>
                                          </p:spTgt>
                                        </p:tgtEl>
                                      </p:cBhvr>
                                    </p:animEffect>
                                  </p:childTnLst>
                                </p:cTn>
                              </p:par>
                              <p:par>
                                <p:cTn id="298" presetID="10" presetClass="entr" presetSubtype="0" fill="hold" nodeType="withEffect">
                                  <p:stCondLst>
                                    <p:cond delay="1200"/>
                                  </p:stCondLst>
                                  <p:childTnLst>
                                    <p:set>
                                      <p:cBhvr>
                                        <p:cTn id="299" dur="1" fill="hold">
                                          <p:stCondLst>
                                            <p:cond delay="0"/>
                                          </p:stCondLst>
                                        </p:cTn>
                                        <p:tgtEl>
                                          <p:spTgt spid="8">
                                            <p:txEl>
                                              <p:pRg st="22" end="22"/>
                                            </p:txEl>
                                          </p:spTgt>
                                        </p:tgtEl>
                                        <p:attrNameLst>
                                          <p:attrName>style.visibility</p:attrName>
                                        </p:attrNameLst>
                                      </p:cBhvr>
                                      <p:to>
                                        <p:strVal val="visible"/>
                                      </p:to>
                                    </p:set>
                                    <p:animEffect transition="in" filter="fade">
                                      <p:cBhvr>
                                        <p:cTn id="300" dur="500"/>
                                        <p:tgtEl>
                                          <p:spTgt spid="8">
                                            <p:txEl>
                                              <p:pRg st="22" end="2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6" grpId="0" build="allAtOnce"/>
      <p:bldP spid="6" grpId="1" build="allAtOnce"/>
      <p:bldP spid="7" grpId="0" build="allAtOnce"/>
      <p:bldP spid="8" grpId="0" build="allAtOnce"/>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hat's the Difference?"/>
          <p:cNvSpPr>
            <a:spLocks noGrp="1"/>
          </p:cNvSpPr>
          <p:nvPr>
            <p:ph type="title"/>
          </p:nvPr>
        </p:nvSpPr>
        <p:spPr>
          <a:xfrm>
            <a:off x="457200" y="0"/>
            <a:ext cx="8229600" cy="1066800"/>
          </a:xfrm>
        </p:spPr>
        <p:txBody>
          <a:bodyPr/>
          <a:lstStyle/>
          <a:p>
            <a:pPr eaLnBrk="1" fontAlgn="auto" hangingPunct="1">
              <a:spcAft>
                <a:spcPts val="0"/>
              </a:spcAft>
              <a:defRPr/>
            </a:pPr>
            <a:r>
              <a:rPr lang="es-MX" dirty="0">
                <a:solidFill>
                  <a:srgbClr val="FFFF00"/>
                </a:solidFill>
              </a:rPr>
              <a:t>¿Cuál es la diferencia?</a:t>
            </a:r>
            <a:endParaRPr lang="en-US" dirty="0">
              <a:solidFill>
                <a:srgbClr val="FFFF00"/>
              </a:solidFill>
            </a:endParaRPr>
          </a:p>
        </p:txBody>
      </p:sp>
      <p:sp>
        <p:nvSpPr>
          <p:cNvPr id="3" name="Effectiveness Rates" hidden="1"/>
          <p:cNvSpPr>
            <a:spLocks noGrp="1"/>
          </p:cNvSpPr>
          <p:nvPr>
            <p:ph idx="1"/>
          </p:nvPr>
        </p:nvSpPr>
        <p:spPr>
          <a:xfrm>
            <a:off x="457200" y="1369463"/>
            <a:ext cx="8229600" cy="4709160"/>
          </a:xfrm>
        </p:spPr>
        <p:txBody>
          <a:bodyPr numCol="2">
            <a:noAutofit/>
          </a:bodyPr>
          <a:lstStyle/>
          <a:p>
            <a:pPr marL="0" indent="0" algn="ctr" eaLnBrk="1" fontAlgn="auto" hangingPunct="1">
              <a:spcAft>
                <a:spcPts val="0"/>
              </a:spcAft>
              <a:buClr>
                <a:schemeClr val="tx1">
                  <a:shade val="95000"/>
                </a:schemeClr>
              </a:buClr>
              <a:buFont typeface="Wingdings 2"/>
              <a:buNone/>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Natural Family Planning</a:t>
            </a:r>
          </a:p>
          <a:p>
            <a:pPr marL="0" indent="0" algn="ctr" eaLnBrk="1" fontAlgn="auto" hangingPunct="1">
              <a:spcAft>
                <a:spcPts val="0"/>
              </a:spcAft>
              <a:buClr>
                <a:schemeClr val="tx1">
                  <a:shade val="95000"/>
                </a:schemeClr>
              </a:buClr>
              <a:buFont typeface="Wingdings 2"/>
              <a:buNone/>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Effectiveness Rates</a:t>
            </a:r>
          </a:p>
          <a:p>
            <a:pPr marL="548640" indent="-411480" eaLnBrk="1" fontAlgn="auto" hangingPunct="1">
              <a:spcAft>
                <a:spcPts val="0"/>
              </a:spcAft>
              <a:buClr>
                <a:schemeClr val="tx1">
                  <a:shade val="95000"/>
                </a:schemeClr>
              </a:buClr>
              <a:buFont typeface="Wingdings 2"/>
              <a:buNone/>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p>
          <a:p>
            <a:pPr marL="0" indent="0" eaLnBrk="1" fontAlgn="auto" hangingPunct="1">
              <a:lnSpc>
                <a:spcPts val="2800"/>
              </a:lnSpc>
              <a:spcBef>
                <a:spcPts val="600"/>
              </a:spcBef>
              <a:spcAft>
                <a:spcPts val="0"/>
              </a:spcAft>
              <a:buClr>
                <a:schemeClr val="tx1">
                  <a:shade val="95000"/>
                </a:schemeClr>
              </a:buClr>
              <a:buFont typeface="Wingdings 2"/>
              <a:buNone/>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Sympto-Thermal and Ovulation methods have up to </a:t>
            </a:r>
            <a:r>
              <a:rPr lang="en-US" sz="1800" dirty="0">
                <a:ln w="18415" cmpd="sng">
                  <a:solidFill>
                    <a:srgbClr val="FFFFFF"/>
                  </a:solidFill>
                  <a:prstDash val="solid"/>
                </a:ln>
                <a:solidFill>
                  <a:srgbClr val="FFFF00"/>
                </a:solidFill>
                <a:effectLst>
                  <a:outerShdw blurRad="63500" dir="3600000" algn="tl" rotWithShape="0">
                    <a:srgbClr val="000000">
                      <a:alpha val="70000"/>
                    </a:srgbClr>
                  </a:outerShdw>
                </a:effectLst>
              </a:rPr>
              <a:t>99% effectiveness rate </a:t>
            </a: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if properly learned and used according to instructions for avoiding or delaying pregnancy.</a:t>
            </a:r>
          </a:p>
          <a:p>
            <a:pPr marL="548640" indent="-411480" eaLnBrk="1" fontAlgn="auto" hangingPunct="1">
              <a:spcAft>
                <a:spcPts val="0"/>
              </a:spcAft>
              <a:buClr>
                <a:schemeClr val="tx1">
                  <a:shade val="95000"/>
                </a:schemeClr>
              </a:buClr>
              <a:buFont typeface="Wingdings 2"/>
              <a:buNone/>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548640" indent="-411480" eaLnBrk="1" fontAlgn="auto" hangingPunct="1">
              <a:spcAft>
                <a:spcPts val="0"/>
              </a:spcAft>
              <a:buClr>
                <a:schemeClr val="tx1">
                  <a:shade val="95000"/>
                </a:schemeClr>
              </a:buClr>
              <a:buFont typeface="Wingdings 2"/>
              <a:buNone/>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548640" indent="-411480" eaLnBrk="1" fontAlgn="auto" hangingPunct="1">
              <a:spcAft>
                <a:spcPts val="0"/>
              </a:spcAft>
              <a:buClr>
                <a:schemeClr val="tx1">
                  <a:shade val="95000"/>
                </a:schemeClr>
              </a:buClr>
              <a:buFont typeface="Wingdings 2"/>
              <a:buNone/>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548640" indent="-411480" eaLnBrk="1" fontAlgn="auto" hangingPunct="1">
              <a:spcAft>
                <a:spcPts val="0"/>
              </a:spcAft>
              <a:buClr>
                <a:schemeClr val="tx1">
                  <a:shade val="95000"/>
                </a:schemeClr>
              </a:buClr>
              <a:buFont typeface="Wingdings 2"/>
              <a:buNone/>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548640" indent="-411480" eaLnBrk="1" fontAlgn="auto" hangingPunct="1">
              <a:spcAft>
                <a:spcPts val="0"/>
              </a:spcAft>
              <a:buClr>
                <a:schemeClr val="tx1">
                  <a:shade val="95000"/>
                </a:schemeClr>
              </a:buClr>
              <a:buFont typeface="Wingdings 2"/>
              <a:buNone/>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0" indent="0" algn="ctr" eaLnBrk="1" fontAlgn="auto" hangingPunct="1">
              <a:spcAft>
                <a:spcPts val="0"/>
              </a:spcAft>
              <a:buClr>
                <a:schemeClr val="tx1">
                  <a:shade val="95000"/>
                </a:schemeClr>
              </a:buClr>
              <a:buFont typeface="Wingdings 2"/>
              <a:buNone/>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Contraception</a:t>
            </a:r>
          </a:p>
          <a:p>
            <a:pPr marL="0" indent="0" algn="ctr" eaLnBrk="1" fontAlgn="auto" hangingPunct="1">
              <a:spcAft>
                <a:spcPts val="0"/>
              </a:spcAft>
              <a:buClr>
                <a:schemeClr val="tx1">
                  <a:shade val="95000"/>
                </a:schemeClr>
              </a:buClr>
              <a:buFont typeface="Wingdings 2"/>
              <a:buNone/>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Effectiveness Rates</a:t>
            </a:r>
          </a:p>
          <a:p>
            <a:pPr marL="0" indent="0" eaLnBrk="1" fontAlgn="auto" hangingPunct="1">
              <a:spcAft>
                <a:spcPts val="0"/>
              </a:spcAft>
              <a:buClr>
                <a:schemeClr val="tx1">
                  <a:shade val="95000"/>
                </a:schemeClr>
              </a:buClr>
              <a:buFont typeface="Wingdings 2"/>
              <a:buNone/>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230188" indent="-230188" eaLnBrk="1" fontAlgn="auto" hangingPunct="1">
              <a:spcBef>
                <a:spcPts val="600"/>
              </a:spcBef>
              <a:spcAft>
                <a:spcPts val="0"/>
              </a:spcAft>
              <a:buClr>
                <a:schemeClr val="tx1">
                  <a:shade val="95000"/>
                </a:schemeClr>
              </a:buClr>
              <a:buFont typeface="Arial" pitchFamily="34" charset="0"/>
              <a:buChar char="•"/>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Pill, patch, rings = 92%</a:t>
            </a:r>
          </a:p>
          <a:p>
            <a:pPr marL="230188" indent="-230188" eaLnBrk="1" fontAlgn="auto" hangingPunct="1">
              <a:spcBef>
                <a:spcPts val="600"/>
              </a:spcBef>
              <a:spcAft>
                <a:spcPts val="0"/>
              </a:spcAft>
              <a:buClr>
                <a:schemeClr val="tx1">
                  <a:shade val="95000"/>
                </a:schemeClr>
              </a:buClr>
              <a:buFont typeface="Arial" pitchFamily="34" charset="0"/>
              <a:buChar char="•"/>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Injectables = 97%</a:t>
            </a:r>
          </a:p>
          <a:p>
            <a:pPr marL="230188" indent="-230188" eaLnBrk="1" fontAlgn="auto" hangingPunct="1">
              <a:spcBef>
                <a:spcPts val="600"/>
              </a:spcBef>
              <a:spcAft>
                <a:spcPts val="0"/>
              </a:spcAft>
              <a:buClr>
                <a:schemeClr val="tx1">
                  <a:shade val="95000"/>
                </a:schemeClr>
              </a:buClr>
              <a:buFont typeface="Arial" pitchFamily="34" charset="0"/>
              <a:buChar char="•"/>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IUD = 98-99%</a:t>
            </a:r>
          </a:p>
          <a:p>
            <a:pPr marL="230188" indent="-230188" eaLnBrk="1" fontAlgn="auto" hangingPunct="1">
              <a:spcBef>
                <a:spcPts val="600"/>
              </a:spcBef>
              <a:spcAft>
                <a:spcPts val="0"/>
              </a:spcAft>
              <a:buClr>
                <a:schemeClr val="tx1">
                  <a:shade val="95000"/>
                </a:schemeClr>
              </a:buClr>
              <a:buFont typeface="Arial" pitchFamily="34" charset="0"/>
              <a:buChar char="•"/>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Diaphragm = 84%</a:t>
            </a:r>
          </a:p>
          <a:p>
            <a:pPr marL="230188" indent="-230188" eaLnBrk="1" fontAlgn="auto" hangingPunct="1">
              <a:spcBef>
                <a:spcPts val="600"/>
              </a:spcBef>
              <a:spcAft>
                <a:spcPts val="0"/>
              </a:spcAft>
              <a:buClr>
                <a:schemeClr val="tx1">
                  <a:shade val="95000"/>
                </a:schemeClr>
              </a:buClr>
              <a:buFont typeface="Arial" pitchFamily="34" charset="0"/>
              <a:buChar char="•"/>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Cervical Cap = 68-84%</a:t>
            </a:r>
          </a:p>
          <a:p>
            <a:pPr marL="230188" indent="-230188" eaLnBrk="1" fontAlgn="auto" hangingPunct="1">
              <a:spcBef>
                <a:spcPts val="600"/>
              </a:spcBef>
              <a:spcAft>
                <a:spcPts val="0"/>
              </a:spcAft>
              <a:buClr>
                <a:schemeClr val="tx1">
                  <a:shade val="95000"/>
                </a:schemeClr>
              </a:buClr>
              <a:buFont typeface="Arial" pitchFamily="34" charset="0"/>
              <a:buChar char="•"/>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Condoms = Male-85%, Females-79%</a:t>
            </a:r>
          </a:p>
          <a:p>
            <a:pPr marL="230188" indent="-230188" eaLnBrk="1" fontAlgn="auto" hangingPunct="1">
              <a:spcBef>
                <a:spcPts val="600"/>
              </a:spcBef>
              <a:spcAft>
                <a:spcPts val="0"/>
              </a:spcAft>
              <a:buClr>
                <a:schemeClr val="tx1">
                  <a:shade val="95000"/>
                </a:schemeClr>
              </a:buClr>
              <a:buFont typeface="Arial" pitchFamily="34" charset="0"/>
              <a:buChar char="•"/>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Spermicides-71%</a:t>
            </a:r>
          </a:p>
          <a:p>
            <a:pPr marL="230188" indent="-230188" eaLnBrk="1" fontAlgn="auto" hangingPunct="1">
              <a:spcBef>
                <a:spcPts val="600"/>
              </a:spcBef>
              <a:spcAft>
                <a:spcPts val="0"/>
              </a:spcAft>
              <a:buClr>
                <a:schemeClr val="tx1">
                  <a:shade val="95000"/>
                </a:schemeClr>
              </a:buClr>
              <a:buFont typeface="Arial" pitchFamily="34" charset="0"/>
              <a:buChar char="•"/>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Withdrawal 73%</a:t>
            </a:r>
          </a:p>
          <a:p>
            <a:pPr marL="230188" indent="-230188" eaLnBrk="1" fontAlgn="auto" hangingPunct="1">
              <a:spcBef>
                <a:spcPts val="600"/>
              </a:spcBef>
              <a:spcAft>
                <a:spcPts val="0"/>
              </a:spcAft>
              <a:buClr>
                <a:schemeClr val="tx1">
                  <a:shade val="95000"/>
                </a:schemeClr>
              </a:buClr>
              <a:buFont typeface="Arial" pitchFamily="34" charset="0"/>
              <a:buChar char="•"/>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Surgical Sterilization = 99%</a:t>
            </a:r>
          </a:p>
        </p:txBody>
      </p:sp>
      <p:sp>
        <p:nvSpPr>
          <p:cNvPr id="6" name="Medical Differences"/>
          <p:cNvSpPr txBox="1">
            <a:spLocks/>
          </p:cNvSpPr>
          <p:nvPr/>
        </p:nvSpPr>
        <p:spPr>
          <a:xfrm>
            <a:off x="208344" y="1066800"/>
            <a:ext cx="8481994" cy="5015361"/>
          </a:xfrm>
          <a:prstGeom prst="rect">
            <a:avLst/>
          </a:prstGeom>
        </p:spPr>
        <p:txBody>
          <a:bodyPr numCol="2"/>
          <a:lstStyle/>
          <a:p>
            <a:pPr algn="ctr" eaLnBrk="0" hangingPunct="0">
              <a:defRPr/>
            </a:pPr>
            <a:r>
              <a:rPr lang="es-MX" b="1" dirty="0"/>
              <a:t> </a:t>
            </a:r>
            <a:endParaRPr lang="en-US" dirty="0"/>
          </a:p>
          <a:p>
            <a:pPr algn="ctr" eaLnBrk="0" hangingPunct="0">
              <a:defRPr/>
            </a:pPr>
            <a:endParaRPr lang="es-MX" sz="2000" b="1" dirty="0"/>
          </a:p>
          <a:p>
            <a:pPr algn="ctr" eaLnBrk="0" hangingPunct="0">
              <a:defRPr/>
            </a:pPr>
            <a:r>
              <a:rPr lang="es-MX" sz="2000" b="1" dirty="0"/>
              <a:t>Planificación Natural De la Familia</a:t>
            </a:r>
            <a:endParaRPr lang="en-US" sz="2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a:p>
            <a:pPr algn="ctr" eaLnBrk="0" hangingPunct="0">
              <a:spcBef>
                <a:spcPct val="20000"/>
              </a:spcBef>
              <a:buClr>
                <a:schemeClr val="tx1">
                  <a:shade val="95000"/>
                </a:schemeClr>
              </a:buClr>
              <a:buSzPct val="65000"/>
              <a:defRPr/>
            </a:pPr>
            <a:r>
              <a:rPr lang="es-MX" sz="2000" b="1" dirty="0"/>
              <a:t>Diferencias Médicas</a:t>
            </a:r>
          </a:p>
          <a:p>
            <a:pPr algn="ctr" eaLnBrk="0" hangingPunct="0">
              <a:spcBef>
                <a:spcPct val="20000"/>
              </a:spcBef>
              <a:buClr>
                <a:schemeClr val="tx1">
                  <a:shade val="95000"/>
                </a:schemeClr>
              </a:buClr>
              <a:buSzPct val="65000"/>
              <a:defRPr/>
            </a:pPr>
            <a:endParaRPr lang="en-US" sz="18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a:p>
            <a:pPr marL="173038" indent="-173038" algn="ctr" eaLnBrk="0" hangingPunct="0">
              <a:buFont typeface="Wingdings" pitchFamily="2" charset="2"/>
              <a:buChar char="v"/>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 </a:t>
            </a:r>
            <a:r>
              <a:rPr lang="es-MX" sz="1600" dirty="0"/>
              <a:t>Su uso no implica riesgos para la salud.</a:t>
            </a:r>
          </a:p>
          <a:p>
            <a:pPr marL="173038" indent="-173038" algn="ctr" eaLnBrk="0" hangingPunct="0">
              <a:buFont typeface="Wingdings" pitchFamily="2" charset="2"/>
              <a:buChar char="v"/>
              <a:defRPr/>
            </a:pPr>
            <a:endParaRPr lang="en-US" sz="1600" dirty="0"/>
          </a:p>
          <a:p>
            <a:pPr marL="173038" indent="-173038" algn="ctr" eaLnBrk="0" hangingPunct="0">
              <a:buFont typeface="Wingdings" pitchFamily="2" charset="2"/>
              <a:buChar char="v"/>
              <a:defRPr/>
            </a:pPr>
            <a:r>
              <a:rPr lang="es-MX" sz="1600" dirty="0"/>
              <a:t>No daña al bebé que se llegue a concebir mientras el método se está utilizando.</a:t>
            </a:r>
          </a:p>
          <a:p>
            <a:pPr marL="173038" indent="-173038" algn="ctr" eaLnBrk="0" hangingPunct="0">
              <a:buFont typeface="Wingdings" pitchFamily="2" charset="2"/>
              <a:buChar char="v"/>
              <a:defRPr/>
            </a:pPr>
            <a:endParaRPr lang="en-US" sz="1600" dirty="0"/>
          </a:p>
          <a:p>
            <a:pPr marL="173038" indent="-173038" algn="ctr" eaLnBrk="0" hangingPunct="0">
              <a:buFont typeface="Wingdings" pitchFamily="2" charset="2"/>
              <a:buChar char="v"/>
              <a:defRPr/>
            </a:pPr>
            <a:r>
              <a:rPr lang="es-MX" sz="1600" dirty="0"/>
              <a:t>Trabaja a la par con los ciclos de fertilidad.</a:t>
            </a:r>
          </a:p>
          <a:p>
            <a:pPr marL="173038" indent="-173038" algn="ctr" eaLnBrk="0" hangingPunct="0">
              <a:buFont typeface="Wingdings" pitchFamily="2" charset="2"/>
              <a:buChar char="v"/>
              <a:defRPr/>
            </a:pPr>
            <a:endParaRPr lang="en-US" sz="1600" dirty="0"/>
          </a:p>
          <a:p>
            <a:pPr marL="173038" indent="-173038" algn="ctr" eaLnBrk="0" hangingPunct="0">
              <a:buFont typeface="Wingdings" pitchFamily="2" charset="2"/>
              <a:buChar char="v"/>
              <a:defRPr/>
            </a:pPr>
            <a:r>
              <a:rPr lang="es-MX" sz="1600" dirty="0"/>
              <a:t>No tiene efectos sobre la fertilidad futura.</a:t>
            </a:r>
          </a:p>
          <a:p>
            <a:pPr marL="173038" indent="-173038" algn="ctr" eaLnBrk="0" hangingPunct="0">
              <a:buFont typeface="Wingdings" pitchFamily="2" charset="2"/>
              <a:buChar char="v"/>
              <a:defRPr/>
            </a:pPr>
            <a:r>
              <a:rPr lang="es-MX" sz="1600" dirty="0"/>
              <a:t> No tiene impacto negativo  en la ambiento</a:t>
            </a:r>
            <a:endParaRPr lang="en-US" sz="1600" dirty="0"/>
          </a:p>
          <a:p>
            <a:pPr marL="548640" indent="-411480" fontAlgn="auto">
              <a:spcBef>
                <a:spcPct val="20000"/>
              </a:spcBef>
              <a:spcAft>
                <a:spcPts val="0"/>
              </a:spcAft>
              <a:buClr>
                <a:schemeClr val="tx1">
                  <a:shade val="95000"/>
                </a:schemeClr>
              </a:buClr>
              <a:buSzPct val="65000"/>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a:p>
            <a:pPr marL="233363" indent="-233363" fontAlgn="auto">
              <a:lnSpc>
                <a:spcPts val="1500"/>
              </a:lnSpc>
              <a:spcBef>
                <a:spcPts val="1200"/>
              </a:spcBef>
              <a:spcAft>
                <a:spcPts val="0"/>
              </a:spcAft>
              <a:buClr>
                <a:schemeClr val="tx1">
                  <a:shade val="95000"/>
                </a:schemeClr>
              </a:buClr>
              <a:buSzPct val="65000"/>
              <a:defRPr/>
            </a:pPr>
            <a:endPar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a:p>
            <a:pPr marL="233363" indent="-233363" fontAlgn="auto">
              <a:lnSpc>
                <a:spcPts val="1500"/>
              </a:lnSpc>
              <a:spcBef>
                <a:spcPts val="1200"/>
              </a:spcBef>
              <a:spcAft>
                <a:spcPts val="0"/>
              </a:spcAft>
              <a:buClr>
                <a:schemeClr val="tx1">
                  <a:shade val="95000"/>
                </a:schemeClr>
              </a:buClr>
              <a:buSzPct val="65000"/>
              <a:buFont typeface="Arial" pitchFamily="34" charset="0"/>
              <a:buChar char="•"/>
              <a:defRPr/>
            </a:pPr>
            <a:endPar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a:p>
            <a:pPr marL="233363" indent="-233363" fontAlgn="auto">
              <a:lnSpc>
                <a:spcPts val="1500"/>
              </a:lnSpc>
              <a:spcBef>
                <a:spcPts val="1200"/>
              </a:spcBef>
              <a:spcAft>
                <a:spcPts val="0"/>
              </a:spcAft>
              <a:buClr>
                <a:schemeClr val="tx1">
                  <a:shade val="95000"/>
                </a:schemeClr>
              </a:buClr>
              <a:buSzPct val="65000"/>
              <a:buFont typeface="Arial" pitchFamily="34" charset="0"/>
              <a:buChar char="•"/>
              <a:defRPr/>
            </a:pPr>
            <a:endPar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a:p>
            <a:pPr algn="ctr" eaLnBrk="0" hangingPunct="0">
              <a:spcBef>
                <a:spcPct val="20000"/>
              </a:spcBef>
              <a:buClr>
                <a:schemeClr val="tx1">
                  <a:shade val="95000"/>
                </a:schemeClr>
              </a:buClr>
              <a:buSzPct val="65000"/>
              <a:defRPr/>
            </a:pPr>
            <a:r>
              <a:rPr lang="en-US" sz="2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 </a:t>
            </a:r>
          </a:p>
          <a:p>
            <a:pPr algn="ctr" eaLnBrk="0" hangingPunct="0">
              <a:spcBef>
                <a:spcPct val="20000"/>
              </a:spcBef>
              <a:buClr>
                <a:schemeClr val="tx1">
                  <a:shade val="95000"/>
                </a:schemeClr>
              </a:buClr>
              <a:buSzPct val="65000"/>
              <a:defRPr/>
            </a:pPr>
            <a:r>
              <a:rPr lang="es-MX" sz="2000" b="1" dirty="0"/>
              <a:t>La Anticoncepción</a:t>
            </a:r>
            <a:endParaRPr lang="en-US" sz="2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a:p>
            <a:pPr algn="ctr" eaLnBrk="0" hangingPunct="0">
              <a:spcBef>
                <a:spcPct val="20000"/>
              </a:spcBef>
              <a:buClr>
                <a:schemeClr val="tx1">
                  <a:shade val="95000"/>
                </a:schemeClr>
              </a:buClr>
              <a:buSzPct val="65000"/>
              <a:defRPr/>
            </a:pPr>
            <a:r>
              <a:rPr lang="es-MX" sz="2000" b="1" dirty="0"/>
              <a:t>Diferencias Médicas</a:t>
            </a:r>
            <a:endParaRPr lang="en-US" sz="2000" b="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463550" indent="-174625" fontAlgn="auto">
              <a:spcBef>
                <a:spcPct val="20000"/>
              </a:spcBef>
              <a:spcAft>
                <a:spcPts val="0"/>
              </a:spcAft>
              <a:buClr>
                <a:schemeClr val="tx1">
                  <a:shade val="95000"/>
                </a:schemeClr>
              </a:buClr>
              <a:buSzPct val="65000"/>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463550" indent="-174625" eaLnBrk="0" hangingPunct="0">
              <a:buFont typeface="Wingdings" pitchFamily="2" charset="2"/>
              <a:buChar char="v"/>
              <a:defRPr/>
            </a:pPr>
            <a:r>
              <a:rPr lang="es-MX" sz="1600" dirty="0"/>
              <a:t>Puede afectar físicamente.</a:t>
            </a:r>
          </a:p>
          <a:p>
            <a:pPr marL="463550" indent="-174625" eaLnBrk="0" hangingPunct="0">
              <a:buFont typeface="Wingdings" pitchFamily="2" charset="2"/>
              <a:buChar char="v"/>
              <a:defRPr/>
            </a:pPr>
            <a:endParaRPr lang="en-US" sz="1600" dirty="0"/>
          </a:p>
          <a:p>
            <a:pPr marL="463550" indent="-174625" eaLnBrk="0" hangingPunct="0">
              <a:buFont typeface="Wingdings" pitchFamily="2" charset="2"/>
              <a:buChar char="v"/>
              <a:defRPr/>
            </a:pPr>
            <a:r>
              <a:rPr lang="es-MX" sz="1600" dirty="0"/>
              <a:t>Si llegase a ocurrir un embarazo mientras se utiliza, puede provocar el aborto.</a:t>
            </a:r>
          </a:p>
          <a:p>
            <a:pPr marL="463550" indent="-174625" eaLnBrk="0" hangingPunct="0">
              <a:buFont typeface="Wingdings" pitchFamily="2" charset="2"/>
              <a:buChar char="v"/>
              <a:defRPr/>
            </a:pPr>
            <a:endParaRPr lang="en-US" sz="1600" dirty="0"/>
          </a:p>
          <a:p>
            <a:pPr marL="463550" indent="-174625" eaLnBrk="0" hangingPunct="0">
              <a:buFont typeface="Wingdings" pitchFamily="2" charset="2"/>
              <a:buChar char="v"/>
              <a:defRPr/>
            </a:pPr>
            <a:r>
              <a:rPr lang="es-MX" sz="1600" dirty="0"/>
              <a:t>Trabaja suprimiendo o eliminando la fertilidad.</a:t>
            </a:r>
          </a:p>
          <a:p>
            <a:pPr marL="463550" indent="-174625" eaLnBrk="0" hangingPunct="0">
              <a:buFont typeface="Wingdings" pitchFamily="2" charset="2"/>
              <a:buChar char="v"/>
              <a:defRPr/>
            </a:pPr>
            <a:endParaRPr lang="en-US" sz="1600" dirty="0"/>
          </a:p>
          <a:p>
            <a:pPr marL="463550" indent="-174625" eaLnBrk="0" hangingPunct="0">
              <a:buFont typeface="Wingdings" pitchFamily="2" charset="2"/>
              <a:buChar char="v"/>
              <a:defRPr/>
            </a:pPr>
            <a:r>
              <a:rPr lang="es-MX" sz="1600" dirty="0"/>
              <a:t>Puede afectar la futura fertilidad.</a:t>
            </a:r>
            <a:endParaRPr lang="en-US" sz="1600" dirty="0"/>
          </a:p>
          <a:p>
            <a:pPr algn="ctr" fontAlgn="auto">
              <a:spcBef>
                <a:spcPct val="20000"/>
              </a:spcBef>
              <a:spcAft>
                <a:spcPts val="0"/>
              </a:spcAft>
              <a:buClr>
                <a:schemeClr val="tx1">
                  <a:shade val="95000"/>
                </a:schemeClr>
              </a:buClr>
              <a:buSzPct val="65000"/>
              <a:buFont typeface="Wingdings 2"/>
              <a:buNone/>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p:txBody>
      </p:sp>
      <p:sp>
        <p:nvSpPr>
          <p:cNvPr id="7" name="Moral Differences" hidden="1"/>
          <p:cNvSpPr txBox="1">
            <a:spLocks/>
          </p:cNvSpPr>
          <p:nvPr/>
        </p:nvSpPr>
        <p:spPr>
          <a:xfrm>
            <a:off x="464280" y="1365912"/>
            <a:ext cx="8382007" cy="5151845"/>
          </a:xfrm>
          <a:prstGeom prst="rect">
            <a:avLst/>
          </a:prstGeom>
        </p:spPr>
        <p:txBody>
          <a:bodyPr numCol="2"/>
          <a:lstStyle/>
          <a:p>
            <a:pPr algn="ctr" fontAlgn="auto">
              <a:spcBef>
                <a:spcPct val="20000"/>
              </a:spcBef>
              <a:spcAft>
                <a:spcPts val="0"/>
              </a:spcAft>
              <a:buClr>
                <a:schemeClr val="tx1">
                  <a:shade val="95000"/>
                </a:schemeClr>
              </a:buClr>
              <a:buSzPct val="65000"/>
              <a:buFont typeface="Wingdings 2"/>
              <a:buNone/>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Natural Family Planning</a:t>
            </a:r>
          </a:p>
          <a:p>
            <a:pPr algn="ctr" fontAlgn="auto">
              <a:spcBef>
                <a:spcPct val="20000"/>
              </a:spcBef>
              <a:spcAft>
                <a:spcPts val="0"/>
              </a:spcAft>
              <a:buClr>
                <a:schemeClr val="tx1">
                  <a:shade val="95000"/>
                </a:schemeClr>
              </a:buClr>
              <a:buSzPct val="65000"/>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Moral Differences</a:t>
            </a:r>
          </a:p>
          <a:p>
            <a:pPr indent="-411480" fontAlgn="auto">
              <a:lnSpc>
                <a:spcPts val="1000"/>
              </a:lnSpc>
              <a:spcBef>
                <a:spcPts val="0"/>
              </a:spcBef>
              <a:spcAft>
                <a:spcPts val="0"/>
              </a:spcAft>
              <a:buClr>
                <a:schemeClr val="tx1">
                  <a:shade val="95000"/>
                </a:schemeClr>
              </a:buClr>
              <a:buSzPct val="65000"/>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 </a:t>
            </a:r>
            <a:endParaRPr lang="en-US" sz="9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a:p>
            <a:pPr marL="233363" indent="-233363" eaLnBrk="0" hangingPunct="0">
              <a:lnSpc>
                <a:spcPts val="1600"/>
              </a:lnSpc>
              <a:spcBef>
                <a:spcPts val="1200"/>
              </a:spcBef>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Unitive &amp; procreative elements present</a:t>
            </a:r>
          </a:p>
          <a:p>
            <a:pPr marL="233363" indent="-233363" eaLnBrk="0" hangingPunct="0">
              <a:lnSpc>
                <a:spcPts val="1600"/>
              </a:lnSpc>
              <a:spcBef>
                <a:spcPts val="1200"/>
              </a:spcBef>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Conscious choice to engage in or avoid sexual intercourse during fertile times</a:t>
            </a:r>
          </a:p>
          <a:p>
            <a:pPr marL="233363" indent="-233363" eaLnBrk="0" hangingPunct="0">
              <a:lnSpc>
                <a:spcPts val="1600"/>
              </a:lnSpc>
              <a:spcBef>
                <a:spcPts val="1200"/>
              </a:spcBef>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Promotes viewing fertility as a gift</a:t>
            </a:r>
          </a:p>
          <a:p>
            <a:pPr marL="233363" indent="-233363" eaLnBrk="0" hangingPunct="0">
              <a:lnSpc>
                <a:spcPts val="1600"/>
              </a:lnSpc>
              <a:spcBef>
                <a:spcPts val="1200"/>
              </a:spcBef>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Promotes idea of “children as gift”</a:t>
            </a:r>
          </a:p>
          <a:p>
            <a:pPr marL="233363" indent="-233363" eaLnBrk="0" hangingPunct="0">
              <a:lnSpc>
                <a:spcPts val="1600"/>
              </a:lnSpc>
              <a:spcBef>
                <a:spcPts val="1200"/>
              </a:spcBef>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Promotes self mastery, maturity, generosity</a:t>
            </a:r>
          </a:p>
          <a:p>
            <a:pPr marL="233363" indent="-233363" eaLnBrk="0" hangingPunct="0">
              <a:lnSpc>
                <a:spcPts val="1600"/>
              </a:lnSpc>
              <a:spcBef>
                <a:spcPts val="1200"/>
              </a:spcBef>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Fosters acceptance to new life and unplanned pregnancy</a:t>
            </a:r>
          </a:p>
          <a:p>
            <a:pPr marL="233363" indent="-233363" eaLnBrk="0" hangingPunct="0">
              <a:lnSpc>
                <a:spcPts val="1600"/>
              </a:lnSpc>
              <a:spcBef>
                <a:spcPts val="1200"/>
              </a:spcBef>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Fosters responsible sexual behavior</a:t>
            </a:r>
          </a:p>
          <a:p>
            <a:pPr algn="ctr" fontAlgn="auto">
              <a:spcBef>
                <a:spcPct val="20000"/>
              </a:spcBef>
              <a:spcAft>
                <a:spcPts val="0"/>
              </a:spcAft>
              <a:buClr>
                <a:schemeClr val="tx1">
                  <a:shade val="95000"/>
                </a:schemeClr>
              </a:buClr>
              <a:buSzPct val="65000"/>
              <a:buFont typeface="Wingdings 2"/>
              <a:buNone/>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 </a:t>
            </a:r>
          </a:p>
          <a:p>
            <a:pPr algn="ctr" fontAlgn="auto">
              <a:spcBef>
                <a:spcPct val="20000"/>
              </a:spcBef>
              <a:spcAft>
                <a:spcPts val="0"/>
              </a:spcAft>
              <a:buClr>
                <a:schemeClr val="tx1">
                  <a:shade val="95000"/>
                </a:schemeClr>
              </a:buClr>
              <a:buSzPct val="65000"/>
              <a:buFont typeface="Wingdings 2"/>
              <a:buNone/>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a:p>
            <a:pPr algn="ctr" fontAlgn="auto">
              <a:spcBef>
                <a:spcPct val="20000"/>
              </a:spcBef>
              <a:spcAft>
                <a:spcPts val="0"/>
              </a:spcAft>
              <a:buClr>
                <a:schemeClr val="tx1">
                  <a:shade val="95000"/>
                </a:schemeClr>
              </a:buClr>
              <a:buSzPct val="65000"/>
              <a:buFont typeface="Wingdings 2"/>
              <a:buNone/>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a:p>
            <a:pPr algn="ctr" fontAlgn="auto">
              <a:spcBef>
                <a:spcPct val="20000"/>
              </a:spcBef>
              <a:spcAft>
                <a:spcPts val="0"/>
              </a:spcAft>
              <a:buClr>
                <a:schemeClr val="tx1">
                  <a:shade val="95000"/>
                </a:schemeClr>
              </a:buClr>
              <a:buSzPct val="65000"/>
              <a:buFont typeface="Wingdings 2"/>
              <a:buNone/>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Contraception</a:t>
            </a:r>
          </a:p>
          <a:p>
            <a:pPr algn="ctr" fontAlgn="auto">
              <a:spcBef>
                <a:spcPct val="20000"/>
              </a:spcBef>
              <a:spcAft>
                <a:spcPts val="0"/>
              </a:spcAft>
              <a:buClr>
                <a:schemeClr val="tx1">
                  <a:shade val="95000"/>
                </a:schemeClr>
              </a:buClr>
              <a:buSzPct val="65000"/>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Moral Differences</a:t>
            </a:r>
          </a:p>
          <a:p>
            <a:pPr algn="ctr" fontAlgn="auto">
              <a:spcBef>
                <a:spcPct val="20000"/>
              </a:spcBef>
              <a:spcAft>
                <a:spcPts val="0"/>
              </a:spcAft>
              <a:buClr>
                <a:schemeClr val="tx1">
                  <a:shade val="95000"/>
                </a:schemeClr>
              </a:buClr>
              <a:buSzPct val="65000"/>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233363" indent="-233363" eaLnBrk="0" hangingPunct="0">
              <a:lnSpc>
                <a:spcPts val="1500"/>
              </a:lnSpc>
              <a:spcBef>
                <a:spcPts val="1200"/>
              </a:spcBef>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Unitive and/or procreative elements absent</a:t>
            </a:r>
          </a:p>
          <a:p>
            <a:pPr marL="233363" indent="-233363" eaLnBrk="0" hangingPunct="0">
              <a:lnSpc>
                <a:spcPts val="1500"/>
              </a:lnSpc>
              <a:spcBef>
                <a:spcPts val="1200"/>
              </a:spcBef>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Often unaware if fertile or infertile which necessitates continuous contraception</a:t>
            </a:r>
          </a:p>
          <a:p>
            <a:pPr marL="233363" indent="-233363" eaLnBrk="0" hangingPunct="0">
              <a:lnSpc>
                <a:spcPts val="1500"/>
              </a:lnSpc>
              <a:spcBef>
                <a:spcPts val="1200"/>
              </a:spcBef>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Treats fertility as a disease</a:t>
            </a:r>
          </a:p>
          <a:p>
            <a:pPr marL="233363" indent="-233363" eaLnBrk="0" hangingPunct="0">
              <a:lnSpc>
                <a:spcPts val="1500"/>
              </a:lnSpc>
              <a:spcBef>
                <a:spcPts val="1200"/>
              </a:spcBef>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Encourages attitude of “children as burden”</a:t>
            </a:r>
          </a:p>
          <a:p>
            <a:pPr marL="233363" indent="-233363" eaLnBrk="0" hangingPunct="0">
              <a:lnSpc>
                <a:spcPts val="1500"/>
              </a:lnSpc>
              <a:spcBef>
                <a:spcPts val="1200"/>
              </a:spcBef>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Promotes selfishness, immaturity</a:t>
            </a:r>
          </a:p>
          <a:p>
            <a:pPr marL="233363" indent="-233363" eaLnBrk="0" hangingPunct="0">
              <a:lnSpc>
                <a:spcPts val="1500"/>
              </a:lnSpc>
              <a:spcBef>
                <a:spcPts val="1200"/>
              </a:spcBef>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May resort to abortion if pregnancy occurs</a:t>
            </a:r>
          </a:p>
          <a:p>
            <a:pPr marL="233363" indent="-233363" eaLnBrk="0" hangingPunct="0">
              <a:lnSpc>
                <a:spcPts val="1500"/>
              </a:lnSpc>
              <a:spcBef>
                <a:spcPts val="1200"/>
              </a:spcBef>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Pill, Patches, Implants, Rings, Injectables, and IUD, act as abortifacients</a:t>
            </a:r>
          </a:p>
          <a:p>
            <a:pPr marL="233363" indent="-233363" eaLnBrk="0" hangingPunct="0">
              <a:lnSpc>
                <a:spcPts val="1500"/>
              </a:lnSpc>
              <a:spcBef>
                <a:spcPts val="1200"/>
              </a:spcBef>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Enables irresponsible sexual behavior</a:t>
            </a:r>
          </a:p>
          <a:p>
            <a:pPr algn="ctr" fontAlgn="auto">
              <a:lnSpc>
                <a:spcPts val="1500"/>
              </a:lnSpc>
              <a:spcBef>
                <a:spcPct val="20000"/>
              </a:spcBef>
              <a:spcAft>
                <a:spcPts val="0"/>
              </a:spcAft>
              <a:buClr>
                <a:schemeClr val="tx1">
                  <a:shade val="95000"/>
                </a:schemeClr>
              </a:buClr>
              <a:buSzPct val="65000"/>
              <a:buFont typeface="Wingdings 2"/>
              <a:buNone/>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p:txBody>
      </p:sp>
      <p:sp>
        <p:nvSpPr>
          <p:cNvPr id="8" name="Relational Differences" hidden="1"/>
          <p:cNvSpPr txBox="1">
            <a:spLocks/>
          </p:cNvSpPr>
          <p:nvPr/>
        </p:nvSpPr>
        <p:spPr>
          <a:xfrm>
            <a:off x="383620" y="1271318"/>
            <a:ext cx="8382007" cy="5151845"/>
          </a:xfrm>
          <a:prstGeom prst="rect">
            <a:avLst/>
          </a:prstGeom>
        </p:spPr>
        <p:txBody>
          <a:bodyPr numCol="2"/>
          <a:lstStyle/>
          <a:p>
            <a:pPr algn="ctr" fontAlgn="auto">
              <a:spcBef>
                <a:spcPct val="20000"/>
              </a:spcBef>
              <a:spcAft>
                <a:spcPts val="0"/>
              </a:spcAft>
              <a:buClr>
                <a:schemeClr val="tx1">
                  <a:shade val="95000"/>
                </a:schemeClr>
              </a:buClr>
              <a:buSzPct val="65000"/>
              <a:buFont typeface="Wingdings 2"/>
              <a:buNone/>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Natural Family Planning</a:t>
            </a:r>
          </a:p>
          <a:p>
            <a:pPr algn="ctr" fontAlgn="auto">
              <a:spcBef>
                <a:spcPct val="20000"/>
              </a:spcBef>
              <a:spcAft>
                <a:spcPts val="0"/>
              </a:spcAft>
              <a:buClr>
                <a:schemeClr val="tx1">
                  <a:shade val="95000"/>
                </a:schemeClr>
              </a:buClr>
              <a:buSzPct val="65000"/>
              <a:buFont typeface="Wingdings 2"/>
              <a:buNone/>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Relational Differences</a:t>
            </a:r>
          </a:p>
          <a:p>
            <a:pPr marL="288925" indent="-288925" fontAlgn="auto">
              <a:lnSpc>
                <a:spcPts val="1000"/>
              </a:lnSpc>
              <a:spcBef>
                <a:spcPts val="0"/>
              </a:spcBef>
              <a:spcAft>
                <a:spcPts val="0"/>
              </a:spcAft>
              <a:buClr>
                <a:schemeClr val="tx1">
                  <a:shade val="95000"/>
                </a:schemeClr>
              </a:buClr>
              <a:buSzPct val="65000"/>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 </a:t>
            </a:r>
          </a:p>
          <a:p>
            <a:pPr marL="288925" indent="-288925" eaLnBrk="0" hangingPunct="0">
              <a:lnSpc>
                <a:spcPts val="1500"/>
              </a:lnSpc>
              <a:spcBef>
                <a:spcPts val="1200"/>
              </a:spcBef>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Encourages shared responsibility</a:t>
            </a:r>
          </a:p>
          <a:p>
            <a:pPr marL="288925" indent="-288925" eaLnBrk="0" hangingPunct="0">
              <a:lnSpc>
                <a:spcPts val="1500"/>
              </a:lnSpc>
              <a:spcBef>
                <a:spcPts val="1200"/>
              </a:spcBef>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Enhances couple communication</a:t>
            </a:r>
          </a:p>
          <a:p>
            <a:pPr marL="288925" indent="-288925" eaLnBrk="0" hangingPunct="0">
              <a:lnSpc>
                <a:spcPts val="1500"/>
              </a:lnSpc>
              <a:spcBef>
                <a:spcPts val="1200"/>
              </a:spcBef>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Abstain from sex if avoiding pregnancy</a:t>
            </a:r>
          </a:p>
          <a:p>
            <a:pPr marL="288925" indent="-288925" eaLnBrk="0" hangingPunct="0">
              <a:lnSpc>
                <a:spcPts val="1500"/>
              </a:lnSpc>
              <a:spcBef>
                <a:spcPts val="1200"/>
              </a:spcBef>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Fosters mutual respect</a:t>
            </a:r>
          </a:p>
          <a:p>
            <a:pPr marL="288925" indent="-288925" eaLnBrk="0" hangingPunct="0">
              <a:lnSpc>
                <a:spcPts val="1500"/>
              </a:lnSpc>
              <a:spcBef>
                <a:spcPts val="1200"/>
              </a:spcBef>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Acknowledges that sexual intercourse may result in pregnancy</a:t>
            </a:r>
          </a:p>
          <a:p>
            <a:pPr marL="288925" indent="-288925" eaLnBrk="0" hangingPunct="0">
              <a:lnSpc>
                <a:spcPts val="1500"/>
              </a:lnSpc>
              <a:spcBef>
                <a:spcPts val="1200"/>
              </a:spcBef>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Promotes growth/longevity of marriage</a:t>
            </a:r>
          </a:p>
          <a:p>
            <a:pPr algn="ctr" fontAlgn="auto">
              <a:spcBef>
                <a:spcPct val="20000"/>
              </a:spcBef>
              <a:spcAft>
                <a:spcPts val="0"/>
              </a:spcAft>
              <a:buClr>
                <a:schemeClr val="tx1">
                  <a:shade val="95000"/>
                </a:schemeClr>
              </a:buClr>
              <a:buSzPct val="65000"/>
              <a:buFont typeface="Wingdings 2"/>
              <a:buNone/>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 </a:t>
            </a:r>
          </a:p>
          <a:p>
            <a:pPr algn="ctr" fontAlgn="auto">
              <a:spcBef>
                <a:spcPct val="20000"/>
              </a:spcBef>
              <a:spcAft>
                <a:spcPts val="0"/>
              </a:spcAft>
              <a:buClr>
                <a:schemeClr val="tx1">
                  <a:shade val="95000"/>
                </a:schemeClr>
              </a:buClr>
              <a:buSzPct val="65000"/>
              <a:buFont typeface="Wingdings 2"/>
              <a:buNone/>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a:p>
            <a:pPr algn="ctr" fontAlgn="auto">
              <a:spcBef>
                <a:spcPct val="20000"/>
              </a:spcBef>
              <a:spcAft>
                <a:spcPts val="0"/>
              </a:spcAft>
              <a:buClr>
                <a:schemeClr val="tx1">
                  <a:shade val="95000"/>
                </a:schemeClr>
              </a:buClr>
              <a:buSzPct val="65000"/>
              <a:buFont typeface="Wingdings 2"/>
              <a:buNone/>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a:p>
            <a:pPr algn="ctr" fontAlgn="auto">
              <a:spcBef>
                <a:spcPct val="20000"/>
              </a:spcBef>
              <a:spcAft>
                <a:spcPts val="0"/>
              </a:spcAft>
              <a:buClr>
                <a:schemeClr val="tx1">
                  <a:shade val="95000"/>
                </a:schemeClr>
              </a:buClr>
              <a:buSzPct val="65000"/>
              <a:buFont typeface="Wingdings 2"/>
              <a:buNone/>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a:p>
            <a:pPr algn="ctr" fontAlgn="auto">
              <a:spcBef>
                <a:spcPct val="20000"/>
              </a:spcBef>
              <a:spcAft>
                <a:spcPts val="0"/>
              </a:spcAft>
              <a:buClr>
                <a:schemeClr val="tx1">
                  <a:shade val="95000"/>
                </a:schemeClr>
              </a:buClr>
              <a:buSzPct val="65000"/>
              <a:buFont typeface="Wingdings 2"/>
              <a:buNone/>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a:p>
            <a:pPr algn="ctr" fontAlgn="auto">
              <a:spcBef>
                <a:spcPct val="20000"/>
              </a:spcBef>
              <a:spcAft>
                <a:spcPts val="0"/>
              </a:spcAft>
              <a:buClr>
                <a:schemeClr val="tx1">
                  <a:shade val="95000"/>
                </a:schemeClr>
              </a:buClr>
              <a:buSzPct val="65000"/>
              <a:buFont typeface="Wingdings 2"/>
              <a:buNone/>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Contraception</a:t>
            </a:r>
          </a:p>
          <a:p>
            <a:pPr algn="ctr" fontAlgn="auto">
              <a:spcBef>
                <a:spcPct val="20000"/>
              </a:spcBef>
              <a:spcAft>
                <a:spcPts val="0"/>
              </a:spcAft>
              <a:buClr>
                <a:schemeClr val="tx1">
                  <a:shade val="95000"/>
                </a:schemeClr>
              </a:buClr>
              <a:buSzPct val="65000"/>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Relational Differences</a:t>
            </a:r>
          </a:p>
          <a:p>
            <a:pPr algn="ctr" fontAlgn="auto">
              <a:spcBef>
                <a:spcPct val="20000"/>
              </a:spcBef>
              <a:spcAft>
                <a:spcPts val="0"/>
              </a:spcAft>
              <a:buClr>
                <a:schemeClr val="tx1">
                  <a:shade val="95000"/>
                </a:schemeClr>
              </a:buClr>
              <a:buSzPct val="65000"/>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228600" indent="-228600" eaLnBrk="0" hangingPunct="0">
              <a:lnSpc>
                <a:spcPts val="1500"/>
              </a:lnSpc>
              <a:spcBef>
                <a:spcPts val="1200"/>
              </a:spcBef>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Is primarily an individual responsibility</a:t>
            </a:r>
          </a:p>
          <a:p>
            <a:pPr marL="228600" indent="-228600" eaLnBrk="0" hangingPunct="0">
              <a:lnSpc>
                <a:spcPts val="1500"/>
              </a:lnSpc>
              <a:spcBef>
                <a:spcPts val="1200"/>
              </a:spcBef>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Lessens need for discussion</a:t>
            </a:r>
          </a:p>
          <a:p>
            <a:pPr marL="228600" indent="-228600" eaLnBrk="0" hangingPunct="0">
              <a:lnSpc>
                <a:spcPts val="1500"/>
              </a:lnSpc>
              <a:spcBef>
                <a:spcPts val="1200"/>
              </a:spcBef>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Engage in sex while avoiding pregnancy</a:t>
            </a:r>
          </a:p>
          <a:p>
            <a:pPr marL="228600" indent="-228600" eaLnBrk="0" hangingPunct="0">
              <a:lnSpc>
                <a:spcPts val="1500"/>
              </a:lnSpc>
              <a:spcBef>
                <a:spcPts val="1200"/>
              </a:spcBef>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Creates environment to “use” partner</a:t>
            </a:r>
          </a:p>
          <a:p>
            <a:pPr marL="228600" indent="-228600" eaLnBrk="0" hangingPunct="0">
              <a:lnSpc>
                <a:spcPts val="1500"/>
              </a:lnSpc>
              <a:spcBef>
                <a:spcPts val="1200"/>
              </a:spcBef>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Mentally and physically separates connection between sex and pregnancy</a:t>
            </a:r>
          </a:p>
          <a:p>
            <a:pPr marL="228600" indent="-228600" eaLnBrk="0" hangingPunct="0">
              <a:lnSpc>
                <a:spcPts val="1500"/>
              </a:lnSpc>
              <a:spcBef>
                <a:spcPts val="1200"/>
              </a:spcBef>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May result in promiscuity, infidelity and divorce</a:t>
            </a:r>
          </a:p>
          <a:p>
            <a:pPr algn="ctr" fontAlgn="auto">
              <a:lnSpc>
                <a:spcPts val="1500"/>
              </a:lnSpc>
              <a:spcBef>
                <a:spcPct val="20000"/>
              </a:spcBef>
              <a:spcAft>
                <a:spcPts val="0"/>
              </a:spcAft>
              <a:buClr>
                <a:schemeClr val="tx1">
                  <a:shade val="95000"/>
                </a:schemeClr>
              </a:buClr>
              <a:buSzPct val="65000"/>
              <a:buFont typeface="Wingdings 2"/>
              <a:buNone/>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p:txBody>
      </p:sp>
    </p:spTree>
  </p:cSld>
  <p:clrMapOvr>
    <a:masterClrMapping/>
  </p:clrMapOvr>
  <p:transition spd="slow" advClick="0" advTm="6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animEffect transition="in" filter="fade">
                                      <p:cBhvr>
                                        <p:cTn id="23" dur="500"/>
                                        <p:tgtEl>
                                          <p:spTgt spid="3">
                                            <p:txEl>
                                              <p:pRg st="9" end="9"/>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Effect transition="in" filter="fade">
                                      <p:cBhvr>
                                        <p:cTn id="27" dur="500"/>
                                        <p:tgtEl>
                                          <p:spTgt spid="3">
                                            <p:txEl>
                                              <p:pRg st="10" end="10"/>
                                            </p:txEl>
                                          </p:spTgt>
                                        </p:tgtEl>
                                      </p:cBhvr>
                                    </p:animEffect>
                                  </p:childTnLst>
                                </p:cTn>
                              </p:par>
                              <p:par>
                                <p:cTn id="28" presetID="10" presetClass="entr" presetSubtype="0" fill="hold" grpId="0" nodeType="withEffect">
                                  <p:stCondLst>
                                    <p:cond delay="100"/>
                                  </p:stCondLst>
                                  <p:childTnLst>
                                    <p:set>
                                      <p:cBhvr>
                                        <p:cTn id="29" dur="1" fill="hold">
                                          <p:stCondLst>
                                            <p:cond delay="0"/>
                                          </p:stCondLst>
                                        </p:cTn>
                                        <p:tgtEl>
                                          <p:spTgt spid="3">
                                            <p:txEl>
                                              <p:pRg st="12" end="12"/>
                                            </p:txEl>
                                          </p:spTgt>
                                        </p:tgtEl>
                                        <p:attrNameLst>
                                          <p:attrName>style.visibility</p:attrName>
                                        </p:attrNameLst>
                                      </p:cBhvr>
                                      <p:to>
                                        <p:strVal val="visible"/>
                                      </p:to>
                                    </p:set>
                                    <p:animEffect transition="in" filter="fade">
                                      <p:cBhvr>
                                        <p:cTn id="30" dur="600"/>
                                        <p:tgtEl>
                                          <p:spTgt spid="3">
                                            <p:txEl>
                                              <p:pRg st="12" end="12"/>
                                            </p:txEl>
                                          </p:spTgt>
                                        </p:tgtEl>
                                      </p:cBhvr>
                                    </p:animEffect>
                                  </p:childTnLst>
                                </p:cTn>
                              </p:par>
                              <p:par>
                                <p:cTn id="31" presetID="10" presetClass="entr" presetSubtype="0" fill="hold" grpId="0" nodeType="withEffect">
                                  <p:stCondLst>
                                    <p:cond delay="200"/>
                                  </p:stCondLst>
                                  <p:childTnLst>
                                    <p:set>
                                      <p:cBhvr>
                                        <p:cTn id="32" dur="1" fill="hold">
                                          <p:stCondLst>
                                            <p:cond delay="0"/>
                                          </p:stCondLst>
                                        </p:cTn>
                                        <p:tgtEl>
                                          <p:spTgt spid="3">
                                            <p:txEl>
                                              <p:pRg st="13" end="13"/>
                                            </p:txEl>
                                          </p:spTgt>
                                        </p:tgtEl>
                                        <p:attrNameLst>
                                          <p:attrName>style.visibility</p:attrName>
                                        </p:attrNameLst>
                                      </p:cBhvr>
                                      <p:to>
                                        <p:strVal val="visible"/>
                                      </p:to>
                                    </p:set>
                                    <p:animEffect transition="in" filter="fade">
                                      <p:cBhvr>
                                        <p:cTn id="33" dur="600"/>
                                        <p:tgtEl>
                                          <p:spTgt spid="3">
                                            <p:txEl>
                                              <p:pRg st="13" end="13"/>
                                            </p:txEl>
                                          </p:spTgt>
                                        </p:tgtEl>
                                      </p:cBhvr>
                                    </p:animEffect>
                                  </p:childTnLst>
                                </p:cTn>
                              </p:par>
                              <p:par>
                                <p:cTn id="34" presetID="10" presetClass="entr" presetSubtype="0" fill="hold" grpId="0" nodeType="withEffect">
                                  <p:stCondLst>
                                    <p:cond delay="300"/>
                                  </p:stCondLst>
                                  <p:childTnLst>
                                    <p:set>
                                      <p:cBhvr>
                                        <p:cTn id="35" dur="1" fill="hold">
                                          <p:stCondLst>
                                            <p:cond delay="0"/>
                                          </p:stCondLst>
                                        </p:cTn>
                                        <p:tgtEl>
                                          <p:spTgt spid="3">
                                            <p:txEl>
                                              <p:pRg st="14" end="14"/>
                                            </p:txEl>
                                          </p:spTgt>
                                        </p:tgtEl>
                                        <p:attrNameLst>
                                          <p:attrName>style.visibility</p:attrName>
                                        </p:attrNameLst>
                                      </p:cBhvr>
                                      <p:to>
                                        <p:strVal val="visible"/>
                                      </p:to>
                                    </p:set>
                                    <p:animEffect transition="in" filter="fade">
                                      <p:cBhvr>
                                        <p:cTn id="36" dur="600"/>
                                        <p:tgtEl>
                                          <p:spTgt spid="3">
                                            <p:txEl>
                                              <p:pRg st="14" end="14"/>
                                            </p:txEl>
                                          </p:spTgt>
                                        </p:tgtEl>
                                      </p:cBhvr>
                                    </p:animEffect>
                                  </p:childTnLst>
                                </p:cTn>
                              </p:par>
                              <p:par>
                                <p:cTn id="37" presetID="10" presetClass="entr" presetSubtype="0" fill="hold" grpId="0" nodeType="withEffect">
                                  <p:stCondLst>
                                    <p:cond delay="400"/>
                                  </p:stCondLst>
                                  <p:childTnLst>
                                    <p:set>
                                      <p:cBhvr>
                                        <p:cTn id="38" dur="1" fill="hold">
                                          <p:stCondLst>
                                            <p:cond delay="0"/>
                                          </p:stCondLst>
                                        </p:cTn>
                                        <p:tgtEl>
                                          <p:spTgt spid="3">
                                            <p:txEl>
                                              <p:pRg st="15" end="15"/>
                                            </p:txEl>
                                          </p:spTgt>
                                        </p:tgtEl>
                                        <p:attrNameLst>
                                          <p:attrName>style.visibility</p:attrName>
                                        </p:attrNameLst>
                                      </p:cBhvr>
                                      <p:to>
                                        <p:strVal val="visible"/>
                                      </p:to>
                                    </p:set>
                                    <p:animEffect transition="in" filter="fade">
                                      <p:cBhvr>
                                        <p:cTn id="39" dur="600"/>
                                        <p:tgtEl>
                                          <p:spTgt spid="3">
                                            <p:txEl>
                                              <p:pRg st="15" end="15"/>
                                            </p:txEl>
                                          </p:spTgt>
                                        </p:tgtEl>
                                      </p:cBhvr>
                                    </p:animEffect>
                                  </p:childTnLst>
                                </p:cTn>
                              </p:par>
                              <p:par>
                                <p:cTn id="40" presetID="10" presetClass="entr" presetSubtype="0" fill="hold" grpId="0" nodeType="withEffect">
                                  <p:stCondLst>
                                    <p:cond delay="500"/>
                                  </p:stCondLst>
                                  <p:childTnLst>
                                    <p:set>
                                      <p:cBhvr>
                                        <p:cTn id="41" dur="1" fill="hold">
                                          <p:stCondLst>
                                            <p:cond delay="0"/>
                                          </p:stCondLst>
                                        </p:cTn>
                                        <p:tgtEl>
                                          <p:spTgt spid="3">
                                            <p:txEl>
                                              <p:pRg st="16" end="16"/>
                                            </p:txEl>
                                          </p:spTgt>
                                        </p:tgtEl>
                                        <p:attrNameLst>
                                          <p:attrName>style.visibility</p:attrName>
                                        </p:attrNameLst>
                                      </p:cBhvr>
                                      <p:to>
                                        <p:strVal val="visible"/>
                                      </p:to>
                                    </p:set>
                                    <p:animEffect transition="in" filter="fade">
                                      <p:cBhvr>
                                        <p:cTn id="42" dur="600"/>
                                        <p:tgtEl>
                                          <p:spTgt spid="3">
                                            <p:txEl>
                                              <p:pRg st="16" end="16"/>
                                            </p:txEl>
                                          </p:spTgt>
                                        </p:tgtEl>
                                      </p:cBhvr>
                                    </p:animEffect>
                                  </p:childTnLst>
                                </p:cTn>
                              </p:par>
                              <p:par>
                                <p:cTn id="43" presetID="10" presetClass="entr" presetSubtype="0" fill="hold" grpId="0" nodeType="withEffect">
                                  <p:stCondLst>
                                    <p:cond delay="600"/>
                                  </p:stCondLst>
                                  <p:childTnLst>
                                    <p:set>
                                      <p:cBhvr>
                                        <p:cTn id="44" dur="1" fill="hold">
                                          <p:stCondLst>
                                            <p:cond delay="0"/>
                                          </p:stCondLst>
                                        </p:cTn>
                                        <p:tgtEl>
                                          <p:spTgt spid="3">
                                            <p:txEl>
                                              <p:pRg st="17" end="17"/>
                                            </p:txEl>
                                          </p:spTgt>
                                        </p:tgtEl>
                                        <p:attrNameLst>
                                          <p:attrName>style.visibility</p:attrName>
                                        </p:attrNameLst>
                                      </p:cBhvr>
                                      <p:to>
                                        <p:strVal val="visible"/>
                                      </p:to>
                                    </p:set>
                                    <p:animEffect transition="in" filter="fade">
                                      <p:cBhvr>
                                        <p:cTn id="45" dur="600"/>
                                        <p:tgtEl>
                                          <p:spTgt spid="3">
                                            <p:txEl>
                                              <p:pRg st="17" end="17"/>
                                            </p:txEl>
                                          </p:spTgt>
                                        </p:tgtEl>
                                      </p:cBhvr>
                                    </p:animEffect>
                                  </p:childTnLst>
                                </p:cTn>
                              </p:par>
                              <p:par>
                                <p:cTn id="46" presetID="10" presetClass="entr" presetSubtype="0" fill="hold" grpId="0" nodeType="withEffect">
                                  <p:stCondLst>
                                    <p:cond delay="700"/>
                                  </p:stCondLst>
                                  <p:childTnLst>
                                    <p:set>
                                      <p:cBhvr>
                                        <p:cTn id="47" dur="1" fill="hold">
                                          <p:stCondLst>
                                            <p:cond delay="0"/>
                                          </p:stCondLst>
                                        </p:cTn>
                                        <p:tgtEl>
                                          <p:spTgt spid="3">
                                            <p:txEl>
                                              <p:pRg st="18" end="18"/>
                                            </p:txEl>
                                          </p:spTgt>
                                        </p:tgtEl>
                                        <p:attrNameLst>
                                          <p:attrName>style.visibility</p:attrName>
                                        </p:attrNameLst>
                                      </p:cBhvr>
                                      <p:to>
                                        <p:strVal val="visible"/>
                                      </p:to>
                                    </p:set>
                                    <p:animEffect transition="in" filter="fade">
                                      <p:cBhvr>
                                        <p:cTn id="48" dur="600"/>
                                        <p:tgtEl>
                                          <p:spTgt spid="3">
                                            <p:txEl>
                                              <p:pRg st="18" end="18"/>
                                            </p:txEl>
                                          </p:spTgt>
                                        </p:tgtEl>
                                      </p:cBhvr>
                                    </p:animEffect>
                                  </p:childTnLst>
                                </p:cTn>
                              </p:par>
                              <p:par>
                                <p:cTn id="49" presetID="10" presetClass="entr" presetSubtype="0" fill="hold" grpId="0" nodeType="withEffect">
                                  <p:stCondLst>
                                    <p:cond delay="800"/>
                                  </p:stCondLst>
                                  <p:childTnLst>
                                    <p:set>
                                      <p:cBhvr>
                                        <p:cTn id="50" dur="1" fill="hold">
                                          <p:stCondLst>
                                            <p:cond delay="0"/>
                                          </p:stCondLst>
                                        </p:cTn>
                                        <p:tgtEl>
                                          <p:spTgt spid="3">
                                            <p:txEl>
                                              <p:pRg st="19" end="19"/>
                                            </p:txEl>
                                          </p:spTgt>
                                        </p:tgtEl>
                                        <p:attrNameLst>
                                          <p:attrName>style.visibility</p:attrName>
                                        </p:attrNameLst>
                                      </p:cBhvr>
                                      <p:to>
                                        <p:strVal val="visible"/>
                                      </p:to>
                                    </p:set>
                                    <p:animEffect transition="in" filter="fade">
                                      <p:cBhvr>
                                        <p:cTn id="51" dur="600"/>
                                        <p:tgtEl>
                                          <p:spTgt spid="3">
                                            <p:txEl>
                                              <p:pRg st="19" end="19"/>
                                            </p:txEl>
                                          </p:spTgt>
                                        </p:tgtEl>
                                      </p:cBhvr>
                                    </p:animEffect>
                                  </p:childTnLst>
                                </p:cTn>
                              </p:par>
                              <p:par>
                                <p:cTn id="52" presetID="10" presetClass="entr" presetSubtype="0" fill="hold" grpId="0" nodeType="withEffect">
                                  <p:stCondLst>
                                    <p:cond delay="900"/>
                                  </p:stCondLst>
                                  <p:childTnLst>
                                    <p:set>
                                      <p:cBhvr>
                                        <p:cTn id="53" dur="1" fill="hold">
                                          <p:stCondLst>
                                            <p:cond delay="0"/>
                                          </p:stCondLst>
                                        </p:cTn>
                                        <p:tgtEl>
                                          <p:spTgt spid="3">
                                            <p:txEl>
                                              <p:pRg st="20" end="20"/>
                                            </p:txEl>
                                          </p:spTgt>
                                        </p:tgtEl>
                                        <p:attrNameLst>
                                          <p:attrName>style.visibility</p:attrName>
                                        </p:attrNameLst>
                                      </p:cBhvr>
                                      <p:to>
                                        <p:strVal val="visible"/>
                                      </p:to>
                                    </p:set>
                                    <p:animEffect transition="in" filter="fade">
                                      <p:cBhvr>
                                        <p:cTn id="54" dur="600"/>
                                        <p:tgtEl>
                                          <p:spTgt spid="3">
                                            <p:txEl>
                                              <p:pRg st="20" end="2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1" nodeType="clickEffect">
                                  <p:stCondLst>
                                    <p:cond delay="0"/>
                                  </p:stCondLst>
                                  <p:childTnLst>
                                    <p:animEffect transition="out" filter="fade">
                                      <p:cBhvr>
                                        <p:cTn id="58" dur="500"/>
                                        <p:tgtEl>
                                          <p:spTgt spid="3">
                                            <p:txEl>
                                              <p:pRg st="0" end="0"/>
                                            </p:txEl>
                                          </p:spTgt>
                                        </p:tgtEl>
                                      </p:cBhvr>
                                    </p:animEffect>
                                    <p:set>
                                      <p:cBhvr>
                                        <p:cTn id="59" dur="1" fill="hold">
                                          <p:stCondLst>
                                            <p:cond delay="499"/>
                                          </p:stCondLst>
                                        </p:cTn>
                                        <p:tgtEl>
                                          <p:spTgt spid="3">
                                            <p:txEl>
                                              <p:pRg st="0" end="0"/>
                                            </p:txEl>
                                          </p:spTgt>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3">
                                            <p:txEl>
                                              <p:pRg st="1" end="1"/>
                                            </p:txEl>
                                          </p:spTgt>
                                        </p:tgtEl>
                                      </p:cBhvr>
                                    </p:animEffect>
                                    <p:set>
                                      <p:cBhvr>
                                        <p:cTn id="62" dur="1" fill="hold">
                                          <p:stCondLst>
                                            <p:cond delay="499"/>
                                          </p:stCondLst>
                                        </p:cTn>
                                        <p:tgtEl>
                                          <p:spTgt spid="3">
                                            <p:txEl>
                                              <p:pRg st="1" end="1"/>
                                            </p:txEl>
                                          </p:spTgt>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3">
                                            <p:txEl>
                                              <p:pRg st="2" end="2"/>
                                            </p:txEl>
                                          </p:spTgt>
                                        </p:tgtEl>
                                      </p:cBhvr>
                                    </p:animEffect>
                                    <p:set>
                                      <p:cBhvr>
                                        <p:cTn id="65" dur="1" fill="hold">
                                          <p:stCondLst>
                                            <p:cond delay="499"/>
                                          </p:stCondLst>
                                        </p:cTn>
                                        <p:tgtEl>
                                          <p:spTgt spid="3">
                                            <p:txEl>
                                              <p:pRg st="2" end="2"/>
                                            </p:txEl>
                                          </p:spTgt>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3">
                                            <p:txEl>
                                              <p:pRg st="3" end="3"/>
                                            </p:txEl>
                                          </p:spTgt>
                                        </p:tgtEl>
                                      </p:cBhvr>
                                    </p:animEffect>
                                    <p:set>
                                      <p:cBhvr>
                                        <p:cTn id="68" dur="1" fill="hold">
                                          <p:stCondLst>
                                            <p:cond delay="499"/>
                                          </p:stCondLst>
                                        </p:cTn>
                                        <p:tgtEl>
                                          <p:spTgt spid="3">
                                            <p:txEl>
                                              <p:pRg st="3" end="3"/>
                                            </p:txEl>
                                          </p:spTgt>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3">
                                            <p:txEl>
                                              <p:pRg st="9" end="9"/>
                                            </p:txEl>
                                          </p:spTgt>
                                        </p:tgtEl>
                                      </p:cBhvr>
                                    </p:animEffect>
                                    <p:set>
                                      <p:cBhvr>
                                        <p:cTn id="71" dur="1" fill="hold">
                                          <p:stCondLst>
                                            <p:cond delay="499"/>
                                          </p:stCondLst>
                                        </p:cTn>
                                        <p:tgtEl>
                                          <p:spTgt spid="3">
                                            <p:txEl>
                                              <p:pRg st="9" end="9"/>
                                            </p:txEl>
                                          </p:spTgt>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3">
                                            <p:txEl>
                                              <p:pRg st="10" end="10"/>
                                            </p:txEl>
                                          </p:spTgt>
                                        </p:tgtEl>
                                      </p:cBhvr>
                                    </p:animEffect>
                                    <p:set>
                                      <p:cBhvr>
                                        <p:cTn id="74" dur="1" fill="hold">
                                          <p:stCondLst>
                                            <p:cond delay="499"/>
                                          </p:stCondLst>
                                        </p:cTn>
                                        <p:tgtEl>
                                          <p:spTgt spid="3">
                                            <p:txEl>
                                              <p:pRg st="10" end="10"/>
                                            </p:txEl>
                                          </p:spTgt>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3">
                                            <p:txEl>
                                              <p:pRg st="12" end="12"/>
                                            </p:txEl>
                                          </p:spTgt>
                                        </p:tgtEl>
                                      </p:cBhvr>
                                    </p:animEffect>
                                    <p:set>
                                      <p:cBhvr>
                                        <p:cTn id="77" dur="1" fill="hold">
                                          <p:stCondLst>
                                            <p:cond delay="499"/>
                                          </p:stCondLst>
                                        </p:cTn>
                                        <p:tgtEl>
                                          <p:spTgt spid="3">
                                            <p:txEl>
                                              <p:pRg st="12" end="12"/>
                                            </p:txEl>
                                          </p:spTgt>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3">
                                            <p:txEl>
                                              <p:pRg st="13" end="13"/>
                                            </p:txEl>
                                          </p:spTgt>
                                        </p:tgtEl>
                                      </p:cBhvr>
                                    </p:animEffect>
                                    <p:set>
                                      <p:cBhvr>
                                        <p:cTn id="80" dur="1" fill="hold">
                                          <p:stCondLst>
                                            <p:cond delay="499"/>
                                          </p:stCondLst>
                                        </p:cTn>
                                        <p:tgtEl>
                                          <p:spTgt spid="3">
                                            <p:txEl>
                                              <p:pRg st="13" end="13"/>
                                            </p:txEl>
                                          </p:spTgt>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3">
                                            <p:txEl>
                                              <p:pRg st="14" end="14"/>
                                            </p:txEl>
                                          </p:spTgt>
                                        </p:tgtEl>
                                      </p:cBhvr>
                                    </p:animEffect>
                                    <p:set>
                                      <p:cBhvr>
                                        <p:cTn id="83" dur="1" fill="hold">
                                          <p:stCondLst>
                                            <p:cond delay="499"/>
                                          </p:stCondLst>
                                        </p:cTn>
                                        <p:tgtEl>
                                          <p:spTgt spid="3">
                                            <p:txEl>
                                              <p:pRg st="14" end="14"/>
                                            </p:txEl>
                                          </p:spTgt>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3">
                                            <p:txEl>
                                              <p:pRg st="15" end="15"/>
                                            </p:txEl>
                                          </p:spTgt>
                                        </p:tgtEl>
                                      </p:cBhvr>
                                    </p:animEffect>
                                    <p:set>
                                      <p:cBhvr>
                                        <p:cTn id="86" dur="1" fill="hold">
                                          <p:stCondLst>
                                            <p:cond delay="499"/>
                                          </p:stCondLst>
                                        </p:cTn>
                                        <p:tgtEl>
                                          <p:spTgt spid="3">
                                            <p:txEl>
                                              <p:pRg st="15" end="15"/>
                                            </p:txEl>
                                          </p:spTgt>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3">
                                            <p:txEl>
                                              <p:pRg st="16" end="16"/>
                                            </p:txEl>
                                          </p:spTgt>
                                        </p:tgtEl>
                                      </p:cBhvr>
                                    </p:animEffect>
                                    <p:set>
                                      <p:cBhvr>
                                        <p:cTn id="89" dur="1" fill="hold">
                                          <p:stCondLst>
                                            <p:cond delay="499"/>
                                          </p:stCondLst>
                                        </p:cTn>
                                        <p:tgtEl>
                                          <p:spTgt spid="3">
                                            <p:txEl>
                                              <p:pRg st="16" end="16"/>
                                            </p:txEl>
                                          </p:spTgt>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3">
                                            <p:txEl>
                                              <p:pRg st="17" end="17"/>
                                            </p:txEl>
                                          </p:spTgt>
                                        </p:tgtEl>
                                      </p:cBhvr>
                                    </p:animEffect>
                                    <p:set>
                                      <p:cBhvr>
                                        <p:cTn id="92" dur="1" fill="hold">
                                          <p:stCondLst>
                                            <p:cond delay="499"/>
                                          </p:stCondLst>
                                        </p:cTn>
                                        <p:tgtEl>
                                          <p:spTgt spid="3">
                                            <p:txEl>
                                              <p:pRg st="17" end="17"/>
                                            </p:txEl>
                                          </p:spTgt>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3">
                                            <p:txEl>
                                              <p:pRg st="18" end="18"/>
                                            </p:txEl>
                                          </p:spTgt>
                                        </p:tgtEl>
                                      </p:cBhvr>
                                    </p:animEffect>
                                    <p:set>
                                      <p:cBhvr>
                                        <p:cTn id="95" dur="1" fill="hold">
                                          <p:stCondLst>
                                            <p:cond delay="499"/>
                                          </p:stCondLst>
                                        </p:cTn>
                                        <p:tgtEl>
                                          <p:spTgt spid="3">
                                            <p:txEl>
                                              <p:pRg st="18" end="18"/>
                                            </p:txEl>
                                          </p:spTgt>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3">
                                            <p:txEl>
                                              <p:pRg st="19" end="19"/>
                                            </p:txEl>
                                          </p:spTgt>
                                        </p:tgtEl>
                                      </p:cBhvr>
                                    </p:animEffect>
                                    <p:set>
                                      <p:cBhvr>
                                        <p:cTn id="98" dur="1" fill="hold">
                                          <p:stCondLst>
                                            <p:cond delay="499"/>
                                          </p:stCondLst>
                                        </p:cTn>
                                        <p:tgtEl>
                                          <p:spTgt spid="3">
                                            <p:txEl>
                                              <p:pRg st="19" end="19"/>
                                            </p:txEl>
                                          </p:spTgt>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3">
                                            <p:txEl>
                                              <p:pRg st="20" end="20"/>
                                            </p:txEl>
                                          </p:spTgt>
                                        </p:tgtEl>
                                      </p:cBhvr>
                                    </p:animEffect>
                                    <p:set>
                                      <p:cBhvr>
                                        <p:cTn id="101" dur="1" fill="hold">
                                          <p:stCondLst>
                                            <p:cond delay="499"/>
                                          </p:stCondLst>
                                        </p:cTn>
                                        <p:tgtEl>
                                          <p:spTgt spid="3">
                                            <p:txEl>
                                              <p:pRg st="20" end="20"/>
                                            </p:txEl>
                                          </p:spTgt>
                                        </p:tgtEl>
                                        <p:attrNameLst>
                                          <p:attrName>style.visibility</p:attrName>
                                        </p:attrNameLst>
                                      </p:cBhvr>
                                      <p:to>
                                        <p:strVal val="hidden"/>
                                      </p:to>
                                    </p:set>
                                  </p:childTnLst>
                                </p:cTn>
                              </p:par>
                            </p:childTnLst>
                          </p:cTn>
                        </p:par>
                        <p:par>
                          <p:cTn id="102" fill="hold">
                            <p:stCondLst>
                              <p:cond delay="500"/>
                            </p:stCondLst>
                            <p:childTnLst>
                              <p:par>
                                <p:cTn id="103" presetID="10" presetClass="entr" presetSubtype="0" fill="hold" grpId="0" nodeType="afterEffect">
                                  <p:stCondLst>
                                    <p:cond delay="0"/>
                                  </p:stCondLst>
                                  <p:childTnLst>
                                    <p:set>
                                      <p:cBhvr>
                                        <p:cTn id="104" dur="1" fill="hold">
                                          <p:stCondLst>
                                            <p:cond delay="0"/>
                                          </p:stCondLst>
                                        </p:cTn>
                                        <p:tgtEl>
                                          <p:spTgt spid="6">
                                            <p:txEl>
                                              <p:pRg st="0" end="0"/>
                                            </p:txEl>
                                          </p:spTgt>
                                        </p:tgtEl>
                                        <p:attrNameLst>
                                          <p:attrName>style.visibility</p:attrName>
                                        </p:attrNameLst>
                                      </p:cBhvr>
                                      <p:to>
                                        <p:strVal val="visible"/>
                                      </p:to>
                                    </p:set>
                                    <p:animEffect transition="in" filter="fade">
                                      <p:cBhvr>
                                        <p:cTn id="105" dur="500"/>
                                        <p:tgtEl>
                                          <p:spTgt spid="6">
                                            <p:txEl>
                                              <p:pRg st="0" end="0"/>
                                            </p:txEl>
                                          </p:spTgt>
                                        </p:tgtEl>
                                      </p:cBhvr>
                                    </p:animEffect>
                                  </p:childTnLst>
                                </p:cTn>
                              </p:par>
                            </p:childTnLst>
                          </p:cTn>
                        </p:par>
                        <p:par>
                          <p:cTn id="106" fill="hold">
                            <p:stCondLst>
                              <p:cond delay="1000"/>
                            </p:stCondLst>
                            <p:childTnLst>
                              <p:par>
                                <p:cTn id="107" presetID="10" presetClass="entr" presetSubtype="0" fill="hold" grpId="0" nodeType="afterEffect">
                                  <p:stCondLst>
                                    <p:cond delay="0"/>
                                  </p:stCondLst>
                                  <p:childTnLst>
                                    <p:set>
                                      <p:cBhvr>
                                        <p:cTn id="108" dur="1" fill="hold">
                                          <p:stCondLst>
                                            <p:cond delay="0"/>
                                          </p:stCondLst>
                                        </p:cTn>
                                        <p:tgtEl>
                                          <p:spTgt spid="6">
                                            <p:txEl>
                                              <p:pRg st="2" end="2"/>
                                            </p:txEl>
                                          </p:spTgt>
                                        </p:tgtEl>
                                        <p:attrNameLst>
                                          <p:attrName>style.visibility</p:attrName>
                                        </p:attrNameLst>
                                      </p:cBhvr>
                                      <p:to>
                                        <p:strVal val="visible"/>
                                      </p:to>
                                    </p:set>
                                    <p:animEffect transition="in" filter="fade">
                                      <p:cBhvr>
                                        <p:cTn id="109" dur="500"/>
                                        <p:tgtEl>
                                          <p:spTgt spid="6">
                                            <p:txEl>
                                              <p:pRg st="2" end="2"/>
                                            </p:txEl>
                                          </p:spTgt>
                                        </p:tgtEl>
                                      </p:cBhvr>
                                    </p:animEffect>
                                  </p:childTnLst>
                                </p:cTn>
                              </p:par>
                            </p:childTnLst>
                          </p:cTn>
                        </p:par>
                        <p:par>
                          <p:cTn id="110" fill="hold">
                            <p:stCondLst>
                              <p:cond delay="1500"/>
                            </p:stCondLst>
                            <p:childTnLst>
                              <p:par>
                                <p:cTn id="111" presetID="10" presetClass="entr" presetSubtype="0" fill="hold" grpId="0" nodeType="afterEffect">
                                  <p:stCondLst>
                                    <p:cond delay="0"/>
                                  </p:stCondLst>
                                  <p:childTnLst>
                                    <p:set>
                                      <p:cBhvr>
                                        <p:cTn id="112" dur="1" fill="hold">
                                          <p:stCondLst>
                                            <p:cond delay="0"/>
                                          </p:stCondLst>
                                        </p:cTn>
                                        <p:tgtEl>
                                          <p:spTgt spid="6">
                                            <p:txEl>
                                              <p:pRg st="3" end="3"/>
                                            </p:txEl>
                                          </p:spTgt>
                                        </p:tgtEl>
                                        <p:attrNameLst>
                                          <p:attrName>style.visibility</p:attrName>
                                        </p:attrNameLst>
                                      </p:cBhvr>
                                      <p:to>
                                        <p:strVal val="visible"/>
                                      </p:to>
                                    </p:set>
                                    <p:animEffect transition="in" filter="fade">
                                      <p:cBhvr>
                                        <p:cTn id="113" dur="500"/>
                                        <p:tgtEl>
                                          <p:spTgt spid="6">
                                            <p:txEl>
                                              <p:pRg st="3" end="3"/>
                                            </p:txEl>
                                          </p:spTgt>
                                        </p:tgtEl>
                                      </p:cBhvr>
                                    </p:animEffect>
                                  </p:childTnLst>
                                </p:cTn>
                              </p:par>
                            </p:childTnLst>
                          </p:cTn>
                        </p:par>
                        <p:par>
                          <p:cTn id="114" fill="hold">
                            <p:stCondLst>
                              <p:cond delay="2000"/>
                            </p:stCondLst>
                            <p:childTnLst>
                              <p:par>
                                <p:cTn id="115" presetID="10" presetClass="entr" presetSubtype="0" fill="hold" grpId="0" nodeType="afterEffect">
                                  <p:stCondLst>
                                    <p:cond delay="0"/>
                                  </p:stCondLst>
                                  <p:childTnLst>
                                    <p:set>
                                      <p:cBhvr>
                                        <p:cTn id="116" dur="1" fill="hold">
                                          <p:stCondLst>
                                            <p:cond delay="0"/>
                                          </p:stCondLst>
                                        </p:cTn>
                                        <p:tgtEl>
                                          <p:spTgt spid="6">
                                            <p:txEl>
                                              <p:pRg st="17" end="17"/>
                                            </p:txEl>
                                          </p:spTgt>
                                        </p:tgtEl>
                                        <p:attrNameLst>
                                          <p:attrName>style.visibility</p:attrName>
                                        </p:attrNameLst>
                                      </p:cBhvr>
                                      <p:to>
                                        <p:strVal val="visible"/>
                                      </p:to>
                                    </p:set>
                                    <p:animEffect transition="in" filter="fade">
                                      <p:cBhvr>
                                        <p:cTn id="117" dur="500"/>
                                        <p:tgtEl>
                                          <p:spTgt spid="6">
                                            <p:txEl>
                                              <p:pRg st="17" end="17"/>
                                            </p:txEl>
                                          </p:spTgt>
                                        </p:tgtEl>
                                      </p:cBhvr>
                                    </p:animEffect>
                                  </p:childTnLst>
                                </p:cTn>
                              </p:par>
                            </p:childTnLst>
                          </p:cTn>
                        </p:par>
                        <p:par>
                          <p:cTn id="118" fill="hold">
                            <p:stCondLst>
                              <p:cond delay="2500"/>
                            </p:stCondLst>
                            <p:childTnLst>
                              <p:par>
                                <p:cTn id="119" presetID="10" presetClass="entr" presetSubtype="0" fill="hold" grpId="0" nodeType="afterEffect">
                                  <p:stCondLst>
                                    <p:cond delay="0"/>
                                  </p:stCondLst>
                                  <p:childTnLst>
                                    <p:set>
                                      <p:cBhvr>
                                        <p:cTn id="120" dur="1" fill="hold">
                                          <p:stCondLst>
                                            <p:cond delay="0"/>
                                          </p:stCondLst>
                                        </p:cTn>
                                        <p:tgtEl>
                                          <p:spTgt spid="6">
                                            <p:txEl>
                                              <p:pRg st="18" end="18"/>
                                            </p:txEl>
                                          </p:spTgt>
                                        </p:tgtEl>
                                        <p:attrNameLst>
                                          <p:attrName>style.visibility</p:attrName>
                                        </p:attrNameLst>
                                      </p:cBhvr>
                                      <p:to>
                                        <p:strVal val="visible"/>
                                      </p:to>
                                    </p:set>
                                    <p:animEffect transition="in" filter="fade">
                                      <p:cBhvr>
                                        <p:cTn id="121" dur="500"/>
                                        <p:tgtEl>
                                          <p:spTgt spid="6">
                                            <p:txEl>
                                              <p:pRg st="18" end="18"/>
                                            </p:txEl>
                                          </p:spTgt>
                                        </p:tgtEl>
                                      </p:cBhvr>
                                    </p:animEffect>
                                  </p:childTnLst>
                                </p:cTn>
                              </p:par>
                            </p:childTnLst>
                          </p:cTn>
                        </p:par>
                        <p:par>
                          <p:cTn id="122" fill="hold">
                            <p:stCondLst>
                              <p:cond delay="3000"/>
                            </p:stCondLst>
                            <p:childTnLst>
                              <p:par>
                                <p:cTn id="123" presetID="10" presetClass="entr" presetSubtype="0" fill="hold" grpId="0" nodeType="afterEffect">
                                  <p:stCondLst>
                                    <p:cond delay="0"/>
                                  </p:stCondLst>
                                  <p:childTnLst>
                                    <p:set>
                                      <p:cBhvr>
                                        <p:cTn id="124" dur="1" fill="hold">
                                          <p:stCondLst>
                                            <p:cond delay="0"/>
                                          </p:stCondLst>
                                        </p:cTn>
                                        <p:tgtEl>
                                          <p:spTgt spid="6">
                                            <p:txEl>
                                              <p:pRg st="19" end="19"/>
                                            </p:txEl>
                                          </p:spTgt>
                                        </p:tgtEl>
                                        <p:attrNameLst>
                                          <p:attrName>style.visibility</p:attrName>
                                        </p:attrNameLst>
                                      </p:cBhvr>
                                      <p:to>
                                        <p:strVal val="visible"/>
                                      </p:to>
                                    </p:set>
                                    <p:animEffect transition="in" filter="fade">
                                      <p:cBhvr>
                                        <p:cTn id="125" dur="500"/>
                                        <p:tgtEl>
                                          <p:spTgt spid="6">
                                            <p:txEl>
                                              <p:pRg st="19" end="19"/>
                                            </p:txEl>
                                          </p:spTgt>
                                        </p:tgtEl>
                                      </p:cBhvr>
                                    </p:animEffect>
                                  </p:childTnLst>
                                </p:cTn>
                              </p:par>
                            </p:childTnLst>
                          </p:cTn>
                        </p:par>
                        <p:par>
                          <p:cTn id="126" fill="hold">
                            <p:stCondLst>
                              <p:cond delay="3500"/>
                            </p:stCondLst>
                            <p:childTnLst>
                              <p:par>
                                <p:cTn id="127" presetID="10" presetClass="entr" presetSubtype="0" fill="hold" grpId="0" nodeType="afterEffect">
                                  <p:stCondLst>
                                    <p:cond delay="0"/>
                                  </p:stCondLst>
                                  <p:childTnLst>
                                    <p:set>
                                      <p:cBhvr>
                                        <p:cTn id="128" dur="1" fill="hold">
                                          <p:stCondLst>
                                            <p:cond delay="0"/>
                                          </p:stCondLst>
                                        </p:cTn>
                                        <p:tgtEl>
                                          <p:spTgt spid="6">
                                            <p:txEl>
                                              <p:pRg st="21" end="21"/>
                                            </p:txEl>
                                          </p:spTgt>
                                        </p:tgtEl>
                                        <p:attrNameLst>
                                          <p:attrName>style.visibility</p:attrName>
                                        </p:attrNameLst>
                                      </p:cBhvr>
                                      <p:to>
                                        <p:strVal val="visible"/>
                                      </p:to>
                                    </p:set>
                                    <p:animEffect transition="in" filter="fade">
                                      <p:cBhvr>
                                        <p:cTn id="129" dur="500"/>
                                        <p:tgtEl>
                                          <p:spTgt spid="6">
                                            <p:txEl>
                                              <p:pRg st="21" end="21"/>
                                            </p:txEl>
                                          </p:spTgt>
                                        </p:tgtEl>
                                      </p:cBhvr>
                                    </p:animEffect>
                                  </p:childTnLst>
                                </p:cTn>
                              </p:par>
                            </p:childTnLst>
                          </p:cTn>
                        </p:par>
                        <p:par>
                          <p:cTn id="130" fill="hold">
                            <p:stCondLst>
                              <p:cond delay="4000"/>
                            </p:stCondLst>
                            <p:childTnLst>
                              <p:par>
                                <p:cTn id="131" presetID="10" presetClass="entr" presetSubtype="0" fill="hold" grpId="0" nodeType="afterEffect">
                                  <p:stCondLst>
                                    <p:cond delay="0"/>
                                  </p:stCondLst>
                                  <p:childTnLst>
                                    <p:set>
                                      <p:cBhvr>
                                        <p:cTn id="132" dur="1" fill="hold">
                                          <p:stCondLst>
                                            <p:cond delay="0"/>
                                          </p:stCondLst>
                                        </p:cTn>
                                        <p:tgtEl>
                                          <p:spTgt spid="6">
                                            <p:txEl>
                                              <p:pRg st="23" end="23"/>
                                            </p:txEl>
                                          </p:spTgt>
                                        </p:tgtEl>
                                        <p:attrNameLst>
                                          <p:attrName>style.visibility</p:attrName>
                                        </p:attrNameLst>
                                      </p:cBhvr>
                                      <p:to>
                                        <p:strVal val="visible"/>
                                      </p:to>
                                    </p:set>
                                    <p:animEffect transition="in" filter="fade">
                                      <p:cBhvr>
                                        <p:cTn id="133" dur="500"/>
                                        <p:tgtEl>
                                          <p:spTgt spid="6">
                                            <p:txEl>
                                              <p:pRg st="23" end="23"/>
                                            </p:txEl>
                                          </p:spTgt>
                                        </p:tgtEl>
                                      </p:cBhvr>
                                    </p:animEffect>
                                  </p:childTnLst>
                                </p:cTn>
                              </p:par>
                            </p:childTnLst>
                          </p:cTn>
                        </p:par>
                        <p:par>
                          <p:cTn id="134" fill="hold">
                            <p:stCondLst>
                              <p:cond delay="4500"/>
                            </p:stCondLst>
                            <p:childTnLst>
                              <p:par>
                                <p:cTn id="135" presetID="10" presetClass="entr" presetSubtype="0" fill="hold" grpId="0" nodeType="afterEffect">
                                  <p:stCondLst>
                                    <p:cond delay="0"/>
                                  </p:stCondLst>
                                  <p:childTnLst>
                                    <p:set>
                                      <p:cBhvr>
                                        <p:cTn id="136" dur="1" fill="hold">
                                          <p:stCondLst>
                                            <p:cond delay="0"/>
                                          </p:stCondLst>
                                        </p:cTn>
                                        <p:tgtEl>
                                          <p:spTgt spid="6">
                                            <p:txEl>
                                              <p:pRg st="25" end="25"/>
                                            </p:txEl>
                                          </p:spTgt>
                                        </p:tgtEl>
                                        <p:attrNameLst>
                                          <p:attrName>style.visibility</p:attrName>
                                        </p:attrNameLst>
                                      </p:cBhvr>
                                      <p:to>
                                        <p:strVal val="visible"/>
                                      </p:to>
                                    </p:set>
                                    <p:animEffect transition="in" filter="fade">
                                      <p:cBhvr>
                                        <p:cTn id="137" dur="500"/>
                                        <p:tgtEl>
                                          <p:spTgt spid="6">
                                            <p:txEl>
                                              <p:pRg st="25" end="25"/>
                                            </p:txEl>
                                          </p:spTgt>
                                        </p:tgtEl>
                                      </p:cBhvr>
                                    </p:animEffect>
                                  </p:childTnLst>
                                </p:cTn>
                              </p:par>
                            </p:childTnLst>
                          </p:cTn>
                        </p:par>
                        <p:par>
                          <p:cTn id="138" fill="hold">
                            <p:stCondLst>
                              <p:cond delay="5000"/>
                            </p:stCondLst>
                            <p:childTnLst>
                              <p:par>
                                <p:cTn id="139" presetID="10" presetClass="entr" presetSubtype="0" fill="hold" grpId="0" nodeType="afterEffect">
                                  <p:stCondLst>
                                    <p:cond delay="0"/>
                                  </p:stCondLst>
                                  <p:childTnLst>
                                    <p:set>
                                      <p:cBhvr>
                                        <p:cTn id="140" dur="1" fill="hold">
                                          <p:stCondLst>
                                            <p:cond delay="0"/>
                                          </p:stCondLst>
                                        </p:cTn>
                                        <p:tgtEl>
                                          <p:spTgt spid="6">
                                            <p:txEl>
                                              <p:pRg st="27" end="27"/>
                                            </p:txEl>
                                          </p:spTgt>
                                        </p:tgtEl>
                                        <p:attrNameLst>
                                          <p:attrName>style.visibility</p:attrName>
                                        </p:attrNameLst>
                                      </p:cBhvr>
                                      <p:to>
                                        <p:strVal val="visible"/>
                                      </p:to>
                                    </p:set>
                                    <p:animEffect transition="in" filter="fade">
                                      <p:cBhvr>
                                        <p:cTn id="141" dur="500"/>
                                        <p:tgtEl>
                                          <p:spTgt spid="6">
                                            <p:txEl>
                                              <p:pRg st="27" end="27"/>
                                            </p:txEl>
                                          </p:spTgt>
                                        </p:tgtEl>
                                      </p:cBhvr>
                                    </p:animEffect>
                                  </p:childTnLst>
                                </p:cTn>
                              </p:par>
                            </p:childTnLst>
                          </p:cTn>
                        </p:par>
                        <p:par>
                          <p:cTn id="142" fill="hold">
                            <p:stCondLst>
                              <p:cond delay="5500"/>
                            </p:stCondLst>
                            <p:childTnLst>
                              <p:par>
                                <p:cTn id="143" presetID="10" presetClass="entr" presetSubtype="0" fill="hold" grpId="0" nodeType="afterEffect">
                                  <p:stCondLst>
                                    <p:cond delay="0"/>
                                  </p:stCondLst>
                                  <p:childTnLst>
                                    <p:set>
                                      <p:cBhvr>
                                        <p:cTn id="144" dur="1" fill="hold">
                                          <p:stCondLst>
                                            <p:cond delay="0"/>
                                          </p:stCondLst>
                                        </p:cTn>
                                        <p:tgtEl>
                                          <p:spTgt spid="7">
                                            <p:txEl>
                                              <p:pRg st="0" end="0"/>
                                            </p:txEl>
                                          </p:spTgt>
                                        </p:tgtEl>
                                        <p:attrNameLst>
                                          <p:attrName>style.visibility</p:attrName>
                                        </p:attrNameLst>
                                      </p:cBhvr>
                                      <p:to>
                                        <p:strVal val="visible"/>
                                      </p:to>
                                    </p:set>
                                    <p:animEffect transition="in" filter="fade">
                                      <p:cBhvr>
                                        <p:cTn id="145" dur="500"/>
                                        <p:tgtEl>
                                          <p:spTgt spid="7">
                                            <p:txEl>
                                              <p:pRg st="0" end="0"/>
                                            </p:txEl>
                                          </p:spTgt>
                                        </p:tgtEl>
                                      </p:cBhvr>
                                    </p:animEffect>
                                  </p:childTnLst>
                                </p:cTn>
                              </p:par>
                            </p:childTnLst>
                          </p:cTn>
                        </p:par>
                        <p:par>
                          <p:cTn id="146" fill="hold">
                            <p:stCondLst>
                              <p:cond delay="6000"/>
                            </p:stCondLst>
                            <p:childTnLst>
                              <p:par>
                                <p:cTn id="147" presetID="10" presetClass="entr" presetSubtype="0" fill="hold" grpId="0" nodeType="afterEffect">
                                  <p:stCondLst>
                                    <p:cond delay="0"/>
                                  </p:stCondLst>
                                  <p:childTnLst>
                                    <p:set>
                                      <p:cBhvr>
                                        <p:cTn id="148" dur="1" fill="hold">
                                          <p:stCondLst>
                                            <p:cond delay="0"/>
                                          </p:stCondLst>
                                        </p:cTn>
                                        <p:tgtEl>
                                          <p:spTgt spid="7">
                                            <p:txEl>
                                              <p:pRg st="1" end="1"/>
                                            </p:txEl>
                                          </p:spTgt>
                                        </p:tgtEl>
                                        <p:attrNameLst>
                                          <p:attrName>style.visibility</p:attrName>
                                        </p:attrNameLst>
                                      </p:cBhvr>
                                      <p:to>
                                        <p:strVal val="visible"/>
                                      </p:to>
                                    </p:set>
                                    <p:animEffect transition="in" filter="fade">
                                      <p:cBhvr>
                                        <p:cTn id="149" dur="500"/>
                                        <p:tgtEl>
                                          <p:spTgt spid="7">
                                            <p:txEl>
                                              <p:pRg st="1" end="1"/>
                                            </p:txEl>
                                          </p:spTgt>
                                        </p:tgtEl>
                                      </p:cBhvr>
                                    </p:animEffect>
                                  </p:childTnLst>
                                </p:cTn>
                              </p:par>
                            </p:childTnLst>
                          </p:cTn>
                        </p:par>
                        <p:par>
                          <p:cTn id="150" fill="hold">
                            <p:stCondLst>
                              <p:cond delay="6500"/>
                            </p:stCondLst>
                            <p:childTnLst>
                              <p:par>
                                <p:cTn id="151" presetID="10" presetClass="entr" presetSubtype="0" fill="hold" grpId="0" nodeType="afterEffect">
                                  <p:stCondLst>
                                    <p:cond delay="0"/>
                                  </p:stCondLst>
                                  <p:childTnLst>
                                    <p:set>
                                      <p:cBhvr>
                                        <p:cTn id="152" dur="1" fill="hold">
                                          <p:stCondLst>
                                            <p:cond delay="0"/>
                                          </p:stCondLst>
                                        </p:cTn>
                                        <p:tgtEl>
                                          <p:spTgt spid="7">
                                            <p:txEl>
                                              <p:pRg st="10" end="10"/>
                                            </p:txEl>
                                          </p:spTgt>
                                        </p:tgtEl>
                                        <p:attrNameLst>
                                          <p:attrName>style.visibility</p:attrName>
                                        </p:attrNameLst>
                                      </p:cBhvr>
                                      <p:to>
                                        <p:strVal val="visible"/>
                                      </p:to>
                                    </p:set>
                                    <p:animEffect transition="in" filter="fade">
                                      <p:cBhvr>
                                        <p:cTn id="153" dur="500"/>
                                        <p:tgtEl>
                                          <p:spTgt spid="7">
                                            <p:txEl>
                                              <p:pRg st="10" end="10"/>
                                            </p:txEl>
                                          </p:spTgt>
                                        </p:tgtEl>
                                      </p:cBhvr>
                                    </p:animEffect>
                                  </p:childTnLst>
                                </p:cTn>
                              </p:par>
                            </p:childTnLst>
                          </p:cTn>
                        </p:par>
                        <p:par>
                          <p:cTn id="154" fill="hold">
                            <p:stCondLst>
                              <p:cond delay="7000"/>
                            </p:stCondLst>
                            <p:childTnLst>
                              <p:par>
                                <p:cTn id="155" presetID="10" presetClass="entr" presetSubtype="0" fill="hold" grpId="0" nodeType="afterEffect">
                                  <p:stCondLst>
                                    <p:cond delay="0"/>
                                  </p:stCondLst>
                                  <p:childTnLst>
                                    <p:set>
                                      <p:cBhvr>
                                        <p:cTn id="156" dur="1" fill="hold">
                                          <p:stCondLst>
                                            <p:cond delay="0"/>
                                          </p:stCondLst>
                                        </p:cTn>
                                        <p:tgtEl>
                                          <p:spTgt spid="7">
                                            <p:txEl>
                                              <p:pRg st="13" end="13"/>
                                            </p:txEl>
                                          </p:spTgt>
                                        </p:tgtEl>
                                        <p:attrNameLst>
                                          <p:attrName>style.visibility</p:attrName>
                                        </p:attrNameLst>
                                      </p:cBhvr>
                                      <p:to>
                                        <p:strVal val="visible"/>
                                      </p:to>
                                    </p:set>
                                    <p:animEffect transition="in" filter="fade">
                                      <p:cBhvr>
                                        <p:cTn id="157" dur="500"/>
                                        <p:tgtEl>
                                          <p:spTgt spid="7">
                                            <p:txEl>
                                              <p:pRg st="13" end="13"/>
                                            </p:txEl>
                                          </p:spTgt>
                                        </p:tgtEl>
                                      </p:cBhvr>
                                    </p:animEffect>
                                  </p:childTnLst>
                                </p:cTn>
                              </p:par>
                            </p:childTnLst>
                          </p:cTn>
                        </p:par>
                        <p:par>
                          <p:cTn id="158" fill="hold">
                            <p:stCondLst>
                              <p:cond delay="7500"/>
                            </p:stCondLst>
                            <p:childTnLst>
                              <p:par>
                                <p:cTn id="159" presetID="10" presetClass="entr" presetSubtype="0" fill="hold" grpId="0" nodeType="afterEffect">
                                  <p:stCondLst>
                                    <p:cond delay="0"/>
                                  </p:stCondLst>
                                  <p:childTnLst>
                                    <p:set>
                                      <p:cBhvr>
                                        <p:cTn id="160" dur="1" fill="hold">
                                          <p:stCondLst>
                                            <p:cond delay="0"/>
                                          </p:stCondLst>
                                        </p:cTn>
                                        <p:tgtEl>
                                          <p:spTgt spid="7">
                                            <p:txEl>
                                              <p:pRg st="14" end="14"/>
                                            </p:txEl>
                                          </p:spTgt>
                                        </p:tgtEl>
                                        <p:attrNameLst>
                                          <p:attrName>style.visibility</p:attrName>
                                        </p:attrNameLst>
                                      </p:cBhvr>
                                      <p:to>
                                        <p:strVal val="visible"/>
                                      </p:to>
                                    </p:set>
                                    <p:animEffect transition="in" filter="fade">
                                      <p:cBhvr>
                                        <p:cTn id="161" dur="500"/>
                                        <p:tgtEl>
                                          <p:spTgt spid="7">
                                            <p:txEl>
                                              <p:pRg st="14" end="14"/>
                                            </p:txEl>
                                          </p:spTgt>
                                        </p:tgtEl>
                                      </p:cBhvr>
                                    </p:animEffect>
                                  </p:childTnLst>
                                </p:cTn>
                              </p:par>
                            </p:childTnLst>
                          </p:cTn>
                        </p:par>
                        <p:par>
                          <p:cTn id="162" fill="hold">
                            <p:stCondLst>
                              <p:cond delay="8000"/>
                            </p:stCondLst>
                            <p:childTnLst>
                              <p:par>
                                <p:cTn id="163" presetID="10" presetClass="entr" presetSubtype="0" fill="hold" nodeType="afterEffect">
                                  <p:stCondLst>
                                    <p:cond delay="0"/>
                                  </p:stCondLst>
                                  <p:childTnLst>
                                    <p:set>
                                      <p:cBhvr>
                                        <p:cTn id="164" dur="1" fill="hold">
                                          <p:stCondLst>
                                            <p:cond delay="0"/>
                                          </p:stCondLst>
                                        </p:cTn>
                                        <p:tgtEl>
                                          <p:spTgt spid="7">
                                            <p:txEl>
                                              <p:pRg st="3" end="3"/>
                                            </p:txEl>
                                          </p:spTgt>
                                        </p:tgtEl>
                                        <p:attrNameLst>
                                          <p:attrName>style.visibility</p:attrName>
                                        </p:attrNameLst>
                                      </p:cBhvr>
                                      <p:to>
                                        <p:strVal val="visible"/>
                                      </p:to>
                                    </p:set>
                                    <p:animEffect transition="in" filter="fade">
                                      <p:cBhvr>
                                        <p:cTn id="165" dur="500"/>
                                        <p:tgtEl>
                                          <p:spTgt spid="7">
                                            <p:txEl>
                                              <p:pRg st="3" end="3"/>
                                            </p:txEl>
                                          </p:spTgt>
                                        </p:tgtEl>
                                      </p:cBhvr>
                                    </p:animEffect>
                                  </p:childTnLst>
                                </p:cTn>
                              </p:par>
                              <p:par>
                                <p:cTn id="166" presetID="10" presetClass="entr" presetSubtype="0" fill="hold" nodeType="withEffect">
                                  <p:stCondLst>
                                    <p:cond delay="200"/>
                                  </p:stCondLst>
                                  <p:childTnLst>
                                    <p:set>
                                      <p:cBhvr>
                                        <p:cTn id="167" dur="1" fill="hold">
                                          <p:stCondLst>
                                            <p:cond delay="0"/>
                                          </p:stCondLst>
                                        </p:cTn>
                                        <p:tgtEl>
                                          <p:spTgt spid="7">
                                            <p:txEl>
                                              <p:pRg st="4" end="4"/>
                                            </p:txEl>
                                          </p:spTgt>
                                        </p:tgtEl>
                                        <p:attrNameLst>
                                          <p:attrName>style.visibility</p:attrName>
                                        </p:attrNameLst>
                                      </p:cBhvr>
                                      <p:to>
                                        <p:strVal val="visible"/>
                                      </p:to>
                                    </p:set>
                                    <p:animEffect transition="in" filter="fade">
                                      <p:cBhvr>
                                        <p:cTn id="168" dur="500"/>
                                        <p:tgtEl>
                                          <p:spTgt spid="7">
                                            <p:txEl>
                                              <p:pRg st="4" end="4"/>
                                            </p:txEl>
                                          </p:spTgt>
                                        </p:tgtEl>
                                      </p:cBhvr>
                                    </p:animEffect>
                                  </p:childTnLst>
                                </p:cTn>
                              </p:par>
                              <p:par>
                                <p:cTn id="169" presetID="10" presetClass="entr" presetSubtype="0" fill="hold" nodeType="withEffect">
                                  <p:stCondLst>
                                    <p:cond delay="400"/>
                                  </p:stCondLst>
                                  <p:childTnLst>
                                    <p:set>
                                      <p:cBhvr>
                                        <p:cTn id="170" dur="1" fill="hold">
                                          <p:stCondLst>
                                            <p:cond delay="0"/>
                                          </p:stCondLst>
                                        </p:cTn>
                                        <p:tgtEl>
                                          <p:spTgt spid="7">
                                            <p:txEl>
                                              <p:pRg st="5" end="5"/>
                                            </p:txEl>
                                          </p:spTgt>
                                        </p:tgtEl>
                                        <p:attrNameLst>
                                          <p:attrName>style.visibility</p:attrName>
                                        </p:attrNameLst>
                                      </p:cBhvr>
                                      <p:to>
                                        <p:strVal val="visible"/>
                                      </p:to>
                                    </p:set>
                                    <p:animEffect transition="in" filter="fade">
                                      <p:cBhvr>
                                        <p:cTn id="171" dur="500"/>
                                        <p:tgtEl>
                                          <p:spTgt spid="7">
                                            <p:txEl>
                                              <p:pRg st="5" end="5"/>
                                            </p:txEl>
                                          </p:spTgt>
                                        </p:tgtEl>
                                      </p:cBhvr>
                                    </p:animEffect>
                                  </p:childTnLst>
                                </p:cTn>
                              </p:par>
                              <p:par>
                                <p:cTn id="172" presetID="10" presetClass="entr" presetSubtype="0" fill="hold" nodeType="withEffect">
                                  <p:stCondLst>
                                    <p:cond delay="600"/>
                                  </p:stCondLst>
                                  <p:childTnLst>
                                    <p:set>
                                      <p:cBhvr>
                                        <p:cTn id="173" dur="1" fill="hold">
                                          <p:stCondLst>
                                            <p:cond delay="0"/>
                                          </p:stCondLst>
                                        </p:cTn>
                                        <p:tgtEl>
                                          <p:spTgt spid="7">
                                            <p:txEl>
                                              <p:pRg st="6" end="6"/>
                                            </p:txEl>
                                          </p:spTgt>
                                        </p:tgtEl>
                                        <p:attrNameLst>
                                          <p:attrName>style.visibility</p:attrName>
                                        </p:attrNameLst>
                                      </p:cBhvr>
                                      <p:to>
                                        <p:strVal val="visible"/>
                                      </p:to>
                                    </p:set>
                                    <p:animEffect transition="in" filter="fade">
                                      <p:cBhvr>
                                        <p:cTn id="174" dur="500"/>
                                        <p:tgtEl>
                                          <p:spTgt spid="7">
                                            <p:txEl>
                                              <p:pRg st="6" end="6"/>
                                            </p:txEl>
                                          </p:spTgt>
                                        </p:tgtEl>
                                      </p:cBhvr>
                                    </p:animEffect>
                                  </p:childTnLst>
                                </p:cTn>
                              </p:par>
                              <p:par>
                                <p:cTn id="175" presetID="10" presetClass="entr" presetSubtype="0" fill="hold" nodeType="withEffect">
                                  <p:stCondLst>
                                    <p:cond delay="800"/>
                                  </p:stCondLst>
                                  <p:childTnLst>
                                    <p:set>
                                      <p:cBhvr>
                                        <p:cTn id="176" dur="1" fill="hold">
                                          <p:stCondLst>
                                            <p:cond delay="0"/>
                                          </p:stCondLst>
                                        </p:cTn>
                                        <p:tgtEl>
                                          <p:spTgt spid="7">
                                            <p:txEl>
                                              <p:pRg st="7" end="7"/>
                                            </p:txEl>
                                          </p:spTgt>
                                        </p:tgtEl>
                                        <p:attrNameLst>
                                          <p:attrName>style.visibility</p:attrName>
                                        </p:attrNameLst>
                                      </p:cBhvr>
                                      <p:to>
                                        <p:strVal val="visible"/>
                                      </p:to>
                                    </p:set>
                                    <p:animEffect transition="in" filter="fade">
                                      <p:cBhvr>
                                        <p:cTn id="177" dur="500"/>
                                        <p:tgtEl>
                                          <p:spTgt spid="7">
                                            <p:txEl>
                                              <p:pRg st="7" end="7"/>
                                            </p:txEl>
                                          </p:spTgt>
                                        </p:tgtEl>
                                      </p:cBhvr>
                                    </p:animEffect>
                                  </p:childTnLst>
                                </p:cTn>
                              </p:par>
                              <p:par>
                                <p:cTn id="178" presetID="10" presetClass="entr" presetSubtype="0" fill="hold" nodeType="withEffect">
                                  <p:stCondLst>
                                    <p:cond delay="1000"/>
                                  </p:stCondLst>
                                  <p:childTnLst>
                                    <p:set>
                                      <p:cBhvr>
                                        <p:cTn id="179" dur="1" fill="hold">
                                          <p:stCondLst>
                                            <p:cond delay="0"/>
                                          </p:stCondLst>
                                        </p:cTn>
                                        <p:tgtEl>
                                          <p:spTgt spid="7">
                                            <p:txEl>
                                              <p:pRg st="8" end="8"/>
                                            </p:txEl>
                                          </p:spTgt>
                                        </p:tgtEl>
                                        <p:attrNameLst>
                                          <p:attrName>style.visibility</p:attrName>
                                        </p:attrNameLst>
                                      </p:cBhvr>
                                      <p:to>
                                        <p:strVal val="visible"/>
                                      </p:to>
                                    </p:set>
                                    <p:animEffect transition="in" filter="fade">
                                      <p:cBhvr>
                                        <p:cTn id="180" dur="500"/>
                                        <p:tgtEl>
                                          <p:spTgt spid="7">
                                            <p:txEl>
                                              <p:pRg st="8" end="8"/>
                                            </p:txEl>
                                          </p:spTgt>
                                        </p:tgtEl>
                                      </p:cBhvr>
                                    </p:animEffect>
                                  </p:childTnLst>
                                </p:cTn>
                              </p:par>
                              <p:par>
                                <p:cTn id="181" presetID="10" presetClass="entr" presetSubtype="0" fill="hold" nodeType="withEffect">
                                  <p:stCondLst>
                                    <p:cond delay="1200"/>
                                  </p:stCondLst>
                                  <p:childTnLst>
                                    <p:set>
                                      <p:cBhvr>
                                        <p:cTn id="182" dur="1" fill="hold">
                                          <p:stCondLst>
                                            <p:cond delay="0"/>
                                          </p:stCondLst>
                                        </p:cTn>
                                        <p:tgtEl>
                                          <p:spTgt spid="7">
                                            <p:txEl>
                                              <p:pRg st="9" end="9"/>
                                            </p:txEl>
                                          </p:spTgt>
                                        </p:tgtEl>
                                        <p:attrNameLst>
                                          <p:attrName>style.visibility</p:attrName>
                                        </p:attrNameLst>
                                      </p:cBhvr>
                                      <p:to>
                                        <p:strVal val="visible"/>
                                      </p:to>
                                    </p:set>
                                    <p:animEffect transition="in" filter="fade">
                                      <p:cBhvr>
                                        <p:cTn id="183" dur="500"/>
                                        <p:tgtEl>
                                          <p:spTgt spid="7">
                                            <p:txEl>
                                              <p:pRg st="9" end="9"/>
                                            </p:txEl>
                                          </p:spTgt>
                                        </p:tgtEl>
                                      </p:cBhvr>
                                    </p:animEffect>
                                  </p:childTnLst>
                                </p:cTn>
                              </p:par>
                            </p:childTnLst>
                          </p:cTn>
                        </p:par>
                        <p:par>
                          <p:cTn id="184" fill="hold">
                            <p:stCondLst>
                              <p:cond delay="9700"/>
                            </p:stCondLst>
                            <p:childTnLst>
                              <p:par>
                                <p:cTn id="185" presetID="10" presetClass="entr" presetSubtype="0" fill="hold" nodeType="afterEffect">
                                  <p:stCondLst>
                                    <p:cond delay="0"/>
                                  </p:stCondLst>
                                  <p:childTnLst>
                                    <p:set>
                                      <p:cBhvr>
                                        <p:cTn id="186" dur="1" fill="hold">
                                          <p:stCondLst>
                                            <p:cond delay="0"/>
                                          </p:stCondLst>
                                        </p:cTn>
                                        <p:tgtEl>
                                          <p:spTgt spid="7">
                                            <p:txEl>
                                              <p:pRg st="16" end="16"/>
                                            </p:txEl>
                                          </p:spTgt>
                                        </p:tgtEl>
                                        <p:attrNameLst>
                                          <p:attrName>style.visibility</p:attrName>
                                        </p:attrNameLst>
                                      </p:cBhvr>
                                      <p:to>
                                        <p:strVal val="visible"/>
                                      </p:to>
                                    </p:set>
                                    <p:animEffect transition="in" filter="fade">
                                      <p:cBhvr>
                                        <p:cTn id="187" dur="500"/>
                                        <p:tgtEl>
                                          <p:spTgt spid="7">
                                            <p:txEl>
                                              <p:pRg st="16" end="16"/>
                                            </p:txEl>
                                          </p:spTgt>
                                        </p:tgtEl>
                                      </p:cBhvr>
                                    </p:animEffect>
                                  </p:childTnLst>
                                </p:cTn>
                              </p:par>
                              <p:par>
                                <p:cTn id="188" presetID="10" presetClass="entr" presetSubtype="0" fill="hold" nodeType="withEffect">
                                  <p:stCondLst>
                                    <p:cond delay="200"/>
                                  </p:stCondLst>
                                  <p:childTnLst>
                                    <p:set>
                                      <p:cBhvr>
                                        <p:cTn id="189" dur="1" fill="hold">
                                          <p:stCondLst>
                                            <p:cond delay="0"/>
                                          </p:stCondLst>
                                        </p:cTn>
                                        <p:tgtEl>
                                          <p:spTgt spid="7">
                                            <p:txEl>
                                              <p:pRg st="17" end="17"/>
                                            </p:txEl>
                                          </p:spTgt>
                                        </p:tgtEl>
                                        <p:attrNameLst>
                                          <p:attrName>style.visibility</p:attrName>
                                        </p:attrNameLst>
                                      </p:cBhvr>
                                      <p:to>
                                        <p:strVal val="visible"/>
                                      </p:to>
                                    </p:set>
                                    <p:animEffect transition="in" filter="fade">
                                      <p:cBhvr>
                                        <p:cTn id="190" dur="500"/>
                                        <p:tgtEl>
                                          <p:spTgt spid="7">
                                            <p:txEl>
                                              <p:pRg st="17" end="17"/>
                                            </p:txEl>
                                          </p:spTgt>
                                        </p:tgtEl>
                                      </p:cBhvr>
                                    </p:animEffect>
                                  </p:childTnLst>
                                </p:cTn>
                              </p:par>
                              <p:par>
                                <p:cTn id="191" presetID="10" presetClass="entr" presetSubtype="0" fill="hold" nodeType="withEffect">
                                  <p:stCondLst>
                                    <p:cond delay="400"/>
                                  </p:stCondLst>
                                  <p:childTnLst>
                                    <p:set>
                                      <p:cBhvr>
                                        <p:cTn id="192" dur="1" fill="hold">
                                          <p:stCondLst>
                                            <p:cond delay="0"/>
                                          </p:stCondLst>
                                        </p:cTn>
                                        <p:tgtEl>
                                          <p:spTgt spid="7">
                                            <p:txEl>
                                              <p:pRg st="18" end="18"/>
                                            </p:txEl>
                                          </p:spTgt>
                                        </p:tgtEl>
                                        <p:attrNameLst>
                                          <p:attrName>style.visibility</p:attrName>
                                        </p:attrNameLst>
                                      </p:cBhvr>
                                      <p:to>
                                        <p:strVal val="visible"/>
                                      </p:to>
                                    </p:set>
                                    <p:animEffect transition="in" filter="fade">
                                      <p:cBhvr>
                                        <p:cTn id="193" dur="500"/>
                                        <p:tgtEl>
                                          <p:spTgt spid="7">
                                            <p:txEl>
                                              <p:pRg st="18" end="18"/>
                                            </p:txEl>
                                          </p:spTgt>
                                        </p:tgtEl>
                                      </p:cBhvr>
                                    </p:animEffect>
                                  </p:childTnLst>
                                </p:cTn>
                              </p:par>
                              <p:par>
                                <p:cTn id="194" presetID="10" presetClass="entr" presetSubtype="0" fill="hold" nodeType="withEffect">
                                  <p:stCondLst>
                                    <p:cond delay="600"/>
                                  </p:stCondLst>
                                  <p:childTnLst>
                                    <p:set>
                                      <p:cBhvr>
                                        <p:cTn id="195" dur="1" fill="hold">
                                          <p:stCondLst>
                                            <p:cond delay="0"/>
                                          </p:stCondLst>
                                        </p:cTn>
                                        <p:tgtEl>
                                          <p:spTgt spid="7">
                                            <p:txEl>
                                              <p:pRg st="19" end="19"/>
                                            </p:txEl>
                                          </p:spTgt>
                                        </p:tgtEl>
                                        <p:attrNameLst>
                                          <p:attrName>style.visibility</p:attrName>
                                        </p:attrNameLst>
                                      </p:cBhvr>
                                      <p:to>
                                        <p:strVal val="visible"/>
                                      </p:to>
                                    </p:set>
                                    <p:animEffect transition="in" filter="fade">
                                      <p:cBhvr>
                                        <p:cTn id="196" dur="500"/>
                                        <p:tgtEl>
                                          <p:spTgt spid="7">
                                            <p:txEl>
                                              <p:pRg st="19" end="19"/>
                                            </p:txEl>
                                          </p:spTgt>
                                        </p:tgtEl>
                                      </p:cBhvr>
                                    </p:animEffect>
                                  </p:childTnLst>
                                </p:cTn>
                              </p:par>
                              <p:par>
                                <p:cTn id="197" presetID="10" presetClass="entr" presetSubtype="0" fill="hold" nodeType="withEffect">
                                  <p:stCondLst>
                                    <p:cond delay="800"/>
                                  </p:stCondLst>
                                  <p:childTnLst>
                                    <p:set>
                                      <p:cBhvr>
                                        <p:cTn id="198" dur="1" fill="hold">
                                          <p:stCondLst>
                                            <p:cond delay="0"/>
                                          </p:stCondLst>
                                        </p:cTn>
                                        <p:tgtEl>
                                          <p:spTgt spid="7">
                                            <p:txEl>
                                              <p:pRg st="20" end="20"/>
                                            </p:txEl>
                                          </p:spTgt>
                                        </p:tgtEl>
                                        <p:attrNameLst>
                                          <p:attrName>style.visibility</p:attrName>
                                        </p:attrNameLst>
                                      </p:cBhvr>
                                      <p:to>
                                        <p:strVal val="visible"/>
                                      </p:to>
                                    </p:set>
                                    <p:animEffect transition="in" filter="fade">
                                      <p:cBhvr>
                                        <p:cTn id="199" dur="500"/>
                                        <p:tgtEl>
                                          <p:spTgt spid="7">
                                            <p:txEl>
                                              <p:pRg st="20" end="20"/>
                                            </p:txEl>
                                          </p:spTgt>
                                        </p:tgtEl>
                                      </p:cBhvr>
                                    </p:animEffect>
                                  </p:childTnLst>
                                </p:cTn>
                              </p:par>
                              <p:par>
                                <p:cTn id="200" presetID="10" presetClass="entr" presetSubtype="0" fill="hold" nodeType="withEffect">
                                  <p:stCondLst>
                                    <p:cond delay="1000"/>
                                  </p:stCondLst>
                                  <p:childTnLst>
                                    <p:set>
                                      <p:cBhvr>
                                        <p:cTn id="201" dur="1" fill="hold">
                                          <p:stCondLst>
                                            <p:cond delay="0"/>
                                          </p:stCondLst>
                                        </p:cTn>
                                        <p:tgtEl>
                                          <p:spTgt spid="7">
                                            <p:txEl>
                                              <p:pRg st="21" end="21"/>
                                            </p:txEl>
                                          </p:spTgt>
                                        </p:tgtEl>
                                        <p:attrNameLst>
                                          <p:attrName>style.visibility</p:attrName>
                                        </p:attrNameLst>
                                      </p:cBhvr>
                                      <p:to>
                                        <p:strVal val="visible"/>
                                      </p:to>
                                    </p:set>
                                    <p:animEffect transition="in" filter="fade">
                                      <p:cBhvr>
                                        <p:cTn id="202" dur="500"/>
                                        <p:tgtEl>
                                          <p:spTgt spid="7">
                                            <p:txEl>
                                              <p:pRg st="21" end="21"/>
                                            </p:txEl>
                                          </p:spTgt>
                                        </p:tgtEl>
                                      </p:cBhvr>
                                    </p:animEffect>
                                  </p:childTnLst>
                                </p:cTn>
                              </p:par>
                              <p:par>
                                <p:cTn id="203" presetID="10" presetClass="entr" presetSubtype="0" fill="hold" nodeType="withEffect">
                                  <p:stCondLst>
                                    <p:cond delay="1200"/>
                                  </p:stCondLst>
                                  <p:childTnLst>
                                    <p:set>
                                      <p:cBhvr>
                                        <p:cTn id="204" dur="1" fill="hold">
                                          <p:stCondLst>
                                            <p:cond delay="0"/>
                                          </p:stCondLst>
                                        </p:cTn>
                                        <p:tgtEl>
                                          <p:spTgt spid="7">
                                            <p:txEl>
                                              <p:pRg st="22" end="22"/>
                                            </p:txEl>
                                          </p:spTgt>
                                        </p:tgtEl>
                                        <p:attrNameLst>
                                          <p:attrName>style.visibility</p:attrName>
                                        </p:attrNameLst>
                                      </p:cBhvr>
                                      <p:to>
                                        <p:strVal val="visible"/>
                                      </p:to>
                                    </p:set>
                                    <p:animEffect transition="in" filter="fade">
                                      <p:cBhvr>
                                        <p:cTn id="205" dur="500"/>
                                        <p:tgtEl>
                                          <p:spTgt spid="7">
                                            <p:txEl>
                                              <p:pRg st="22" end="22"/>
                                            </p:txEl>
                                          </p:spTgt>
                                        </p:tgtEl>
                                      </p:cBhvr>
                                    </p:animEffect>
                                  </p:childTnLst>
                                </p:cTn>
                              </p:par>
                              <p:par>
                                <p:cTn id="206" presetID="10" presetClass="entr" presetSubtype="0" fill="hold" nodeType="withEffect">
                                  <p:stCondLst>
                                    <p:cond delay="1400"/>
                                  </p:stCondLst>
                                  <p:childTnLst>
                                    <p:set>
                                      <p:cBhvr>
                                        <p:cTn id="207" dur="1" fill="hold">
                                          <p:stCondLst>
                                            <p:cond delay="0"/>
                                          </p:stCondLst>
                                        </p:cTn>
                                        <p:tgtEl>
                                          <p:spTgt spid="7">
                                            <p:txEl>
                                              <p:pRg st="23" end="23"/>
                                            </p:txEl>
                                          </p:spTgt>
                                        </p:tgtEl>
                                        <p:attrNameLst>
                                          <p:attrName>style.visibility</p:attrName>
                                        </p:attrNameLst>
                                      </p:cBhvr>
                                      <p:to>
                                        <p:strVal val="visible"/>
                                      </p:to>
                                    </p:set>
                                    <p:animEffect transition="in" filter="fade">
                                      <p:cBhvr>
                                        <p:cTn id="208" dur="500"/>
                                        <p:tgtEl>
                                          <p:spTgt spid="7">
                                            <p:txEl>
                                              <p:pRg st="23" end="23"/>
                                            </p:txEl>
                                          </p:spTgt>
                                        </p:tgtEl>
                                      </p:cBhvr>
                                    </p:animEffect>
                                  </p:childTnLst>
                                </p:cTn>
                              </p:par>
                            </p:childTnLst>
                          </p:cTn>
                        </p:par>
                      </p:childTnLst>
                    </p:cTn>
                  </p:par>
                  <p:par>
                    <p:cTn id="209" fill="hold">
                      <p:stCondLst>
                        <p:cond delay="indefinite"/>
                      </p:stCondLst>
                      <p:childTnLst>
                        <p:par>
                          <p:cTn id="210" fill="hold">
                            <p:stCondLst>
                              <p:cond delay="0"/>
                            </p:stCondLst>
                            <p:childTnLst>
                              <p:par>
                                <p:cTn id="211" presetID="10" presetClass="exit" presetSubtype="0" fill="hold" grpId="1" nodeType="clickEffect">
                                  <p:stCondLst>
                                    <p:cond delay="0"/>
                                  </p:stCondLst>
                                  <p:childTnLst>
                                    <p:animEffect transition="out" filter="fade">
                                      <p:cBhvr>
                                        <p:cTn id="212" dur="500"/>
                                        <p:tgtEl>
                                          <p:spTgt spid="7">
                                            <p:txEl>
                                              <p:pRg st="0" end="0"/>
                                            </p:txEl>
                                          </p:spTgt>
                                        </p:tgtEl>
                                      </p:cBhvr>
                                    </p:animEffect>
                                    <p:set>
                                      <p:cBhvr>
                                        <p:cTn id="213" dur="1" fill="hold">
                                          <p:stCondLst>
                                            <p:cond delay="499"/>
                                          </p:stCondLst>
                                        </p:cTn>
                                        <p:tgtEl>
                                          <p:spTgt spid="7">
                                            <p:txEl>
                                              <p:pRg st="0" end="0"/>
                                            </p:txEl>
                                          </p:spTgt>
                                        </p:tgtEl>
                                        <p:attrNameLst>
                                          <p:attrName>style.visibility</p:attrName>
                                        </p:attrNameLst>
                                      </p:cBhvr>
                                      <p:to>
                                        <p:strVal val="hidden"/>
                                      </p:to>
                                    </p:set>
                                  </p:childTnLst>
                                </p:cTn>
                              </p:par>
                              <p:par>
                                <p:cTn id="214" presetID="10" presetClass="exit" presetSubtype="0" fill="hold" grpId="1" nodeType="withEffect">
                                  <p:stCondLst>
                                    <p:cond delay="0"/>
                                  </p:stCondLst>
                                  <p:childTnLst>
                                    <p:animEffect transition="out" filter="fade">
                                      <p:cBhvr>
                                        <p:cTn id="215" dur="500"/>
                                        <p:tgtEl>
                                          <p:spTgt spid="7">
                                            <p:txEl>
                                              <p:pRg st="1" end="1"/>
                                            </p:txEl>
                                          </p:spTgt>
                                        </p:tgtEl>
                                      </p:cBhvr>
                                    </p:animEffect>
                                    <p:set>
                                      <p:cBhvr>
                                        <p:cTn id="216" dur="1" fill="hold">
                                          <p:stCondLst>
                                            <p:cond delay="499"/>
                                          </p:stCondLst>
                                        </p:cTn>
                                        <p:tgtEl>
                                          <p:spTgt spid="7">
                                            <p:txEl>
                                              <p:pRg st="1" end="1"/>
                                            </p:txEl>
                                          </p:spTgt>
                                        </p:tgtEl>
                                        <p:attrNameLst>
                                          <p:attrName>style.visibility</p:attrName>
                                        </p:attrNameLst>
                                      </p:cBhvr>
                                      <p:to>
                                        <p:strVal val="hidden"/>
                                      </p:to>
                                    </p:set>
                                  </p:childTnLst>
                                </p:cTn>
                              </p:par>
                              <p:par>
                                <p:cTn id="217" presetID="10" presetClass="exit" presetSubtype="0" fill="hold" grpId="1" nodeType="withEffect">
                                  <p:stCondLst>
                                    <p:cond delay="0"/>
                                  </p:stCondLst>
                                  <p:childTnLst>
                                    <p:animEffect transition="out" filter="fade">
                                      <p:cBhvr>
                                        <p:cTn id="218" dur="500"/>
                                        <p:tgtEl>
                                          <p:spTgt spid="7">
                                            <p:txEl>
                                              <p:pRg st="2" end="2"/>
                                            </p:txEl>
                                          </p:spTgt>
                                        </p:tgtEl>
                                      </p:cBhvr>
                                    </p:animEffect>
                                    <p:set>
                                      <p:cBhvr>
                                        <p:cTn id="219" dur="1" fill="hold">
                                          <p:stCondLst>
                                            <p:cond delay="499"/>
                                          </p:stCondLst>
                                        </p:cTn>
                                        <p:tgtEl>
                                          <p:spTgt spid="7">
                                            <p:txEl>
                                              <p:pRg st="2" end="2"/>
                                            </p:txEl>
                                          </p:spTgt>
                                        </p:tgtEl>
                                        <p:attrNameLst>
                                          <p:attrName>style.visibility</p:attrName>
                                        </p:attrNameLst>
                                      </p:cBhvr>
                                      <p:to>
                                        <p:strVal val="hidden"/>
                                      </p:to>
                                    </p:set>
                                  </p:childTnLst>
                                </p:cTn>
                              </p:par>
                              <p:par>
                                <p:cTn id="220" presetID="10" presetClass="exit" presetSubtype="0" fill="hold" grpId="1" nodeType="withEffect">
                                  <p:stCondLst>
                                    <p:cond delay="0"/>
                                  </p:stCondLst>
                                  <p:childTnLst>
                                    <p:animEffect transition="out" filter="fade">
                                      <p:cBhvr>
                                        <p:cTn id="221" dur="500"/>
                                        <p:tgtEl>
                                          <p:spTgt spid="7">
                                            <p:txEl>
                                              <p:pRg st="3" end="3"/>
                                            </p:txEl>
                                          </p:spTgt>
                                        </p:tgtEl>
                                      </p:cBhvr>
                                    </p:animEffect>
                                    <p:set>
                                      <p:cBhvr>
                                        <p:cTn id="222" dur="1" fill="hold">
                                          <p:stCondLst>
                                            <p:cond delay="499"/>
                                          </p:stCondLst>
                                        </p:cTn>
                                        <p:tgtEl>
                                          <p:spTgt spid="7">
                                            <p:txEl>
                                              <p:pRg st="3" end="3"/>
                                            </p:txEl>
                                          </p:spTgt>
                                        </p:tgtEl>
                                        <p:attrNameLst>
                                          <p:attrName>style.visibility</p:attrName>
                                        </p:attrNameLst>
                                      </p:cBhvr>
                                      <p:to>
                                        <p:strVal val="hidden"/>
                                      </p:to>
                                    </p:set>
                                  </p:childTnLst>
                                </p:cTn>
                              </p:par>
                              <p:par>
                                <p:cTn id="223" presetID="10" presetClass="exit" presetSubtype="0" fill="hold" grpId="1" nodeType="withEffect">
                                  <p:stCondLst>
                                    <p:cond delay="0"/>
                                  </p:stCondLst>
                                  <p:childTnLst>
                                    <p:animEffect transition="out" filter="fade">
                                      <p:cBhvr>
                                        <p:cTn id="224" dur="500"/>
                                        <p:tgtEl>
                                          <p:spTgt spid="7">
                                            <p:txEl>
                                              <p:pRg st="4" end="4"/>
                                            </p:txEl>
                                          </p:spTgt>
                                        </p:tgtEl>
                                      </p:cBhvr>
                                    </p:animEffect>
                                    <p:set>
                                      <p:cBhvr>
                                        <p:cTn id="225" dur="1" fill="hold">
                                          <p:stCondLst>
                                            <p:cond delay="499"/>
                                          </p:stCondLst>
                                        </p:cTn>
                                        <p:tgtEl>
                                          <p:spTgt spid="7">
                                            <p:txEl>
                                              <p:pRg st="4" end="4"/>
                                            </p:txEl>
                                          </p:spTgt>
                                        </p:tgtEl>
                                        <p:attrNameLst>
                                          <p:attrName>style.visibility</p:attrName>
                                        </p:attrNameLst>
                                      </p:cBhvr>
                                      <p:to>
                                        <p:strVal val="hidden"/>
                                      </p:to>
                                    </p:set>
                                  </p:childTnLst>
                                </p:cTn>
                              </p:par>
                              <p:par>
                                <p:cTn id="226" presetID="10" presetClass="exit" presetSubtype="0" fill="hold" grpId="1" nodeType="withEffect">
                                  <p:stCondLst>
                                    <p:cond delay="0"/>
                                  </p:stCondLst>
                                  <p:childTnLst>
                                    <p:animEffect transition="out" filter="fade">
                                      <p:cBhvr>
                                        <p:cTn id="227" dur="500"/>
                                        <p:tgtEl>
                                          <p:spTgt spid="7">
                                            <p:txEl>
                                              <p:pRg st="5" end="5"/>
                                            </p:txEl>
                                          </p:spTgt>
                                        </p:tgtEl>
                                      </p:cBhvr>
                                    </p:animEffect>
                                    <p:set>
                                      <p:cBhvr>
                                        <p:cTn id="228" dur="1" fill="hold">
                                          <p:stCondLst>
                                            <p:cond delay="499"/>
                                          </p:stCondLst>
                                        </p:cTn>
                                        <p:tgtEl>
                                          <p:spTgt spid="7">
                                            <p:txEl>
                                              <p:pRg st="5" end="5"/>
                                            </p:txEl>
                                          </p:spTgt>
                                        </p:tgtEl>
                                        <p:attrNameLst>
                                          <p:attrName>style.visibility</p:attrName>
                                        </p:attrNameLst>
                                      </p:cBhvr>
                                      <p:to>
                                        <p:strVal val="hidden"/>
                                      </p:to>
                                    </p:set>
                                  </p:childTnLst>
                                </p:cTn>
                              </p:par>
                              <p:par>
                                <p:cTn id="229" presetID="10" presetClass="exit" presetSubtype="0" fill="hold" grpId="1" nodeType="withEffect">
                                  <p:stCondLst>
                                    <p:cond delay="0"/>
                                  </p:stCondLst>
                                  <p:childTnLst>
                                    <p:animEffect transition="out" filter="fade">
                                      <p:cBhvr>
                                        <p:cTn id="230" dur="500"/>
                                        <p:tgtEl>
                                          <p:spTgt spid="7">
                                            <p:txEl>
                                              <p:pRg st="6" end="6"/>
                                            </p:txEl>
                                          </p:spTgt>
                                        </p:tgtEl>
                                      </p:cBhvr>
                                    </p:animEffect>
                                    <p:set>
                                      <p:cBhvr>
                                        <p:cTn id="231" dur="1" fill="hold">
                                          <p:stCondLst>
                                            <p:cond delay="499"/>
                                          </p:stCondLst>
                                        </p:cTn>
                                        <p:tgtEl>
                                          <p:spTgt spid="7">
                                            <p:txEl>
                                              <p:pRg st="6" end="6"/>
                                            </p:txEl>
                                          </p:spTgt>
                                        </p:tgtEl>
                                        <p:attrNameLst>
                                          <p:attrName>style.visibility</p:attrName>
                                        </p:attrNameLst>
                                      </p:cBhvr>
                                      <p:to>
                                        <p:strVal val="hidden"/>
                                      </p:to>
                                    </p:set>
                                  </p:childTnLst>
                                </p:cTn>
                              </p:par>
                              <p:par>
                                <p:cTn id="232" presetID="10" presetClass="exit" presetSubtype="0" fill="hold" grpId="1" nodeType="withEffect">
                                  <p:stCondLst>
                                    <p:cond delay="0"/>
                                  </p:stCondLst>
                                  <p:childTnLst>
                                    <p:animEffect transition="out" filter="fade">
                                      <p:cBhvr>
                                        <p:cTn id="233" dur="500"/>
                                        <p:tgtEl>
                                          <p:spTgt spid="7">
                                            <p:txEl>
                                              <p:pRg st="7" end="7"/>
                                            </p:txEl>
                                          </p:spTgt>
                                        </p:tgtEl>
                                      </p:cBhvr>
                                    </p:animEffect>
                                    <p:set>
                                      <p:cBhvr>
                                        <p:cTn id="234" dur="1" fill="hold">
                                          <p:stCondLst>
                                            <p:cond delay="499"/>
                                          </p:stCondLst>
                                        </p:cTn>
                                        <p:tgtEl>
                                          <p:spTgt spid="7">
                                            <p:txEl>
                                              <p:pRg st="7" end="7"/>
                                            </p:txEl>
                                          </p:spTgt>
                                        </p:tgtEl>
                                        <p:attrNameLst>
                                          <p:attrName>style.visibility</p:attrName>
                                        </p:attrNameLst>
                                      </p:cBhvr>
                                      <p:to>
                                        <p:strVal val="hidden"/>
                                      </p:to>
                                    </p:set>
                                  </p:childTnLst>
                                </p:cTn>
                              </p:par>
                              <p:par>
                                <p:cTn id="235" presetID="10" presetClass="exit" presetSubtype="0" fill="hold" grpId="1" nodeType="withEffect">
                                  <p:stCondLst>
                                    <p:cond delay="0"/>
                                  </p:stCondLst>
                                  <p:childTnLst>
                                    <p:animEffect transition="out" filter="fade">
                                      <p:cBhvr>
                                        <p:cTn id="236" dur="500"/>
                                        <p:tgtEl>
                                          <p:spTgt spid="7">
                                            <p:txEl>
                                              <p:pRg st="8" end="8"/>
                                            </p:txEl>
                                          </p:spTgt>
                                        </p:tgtEl>
                                      </p:cBhvr>
                                    </p:animEffect>
                                    <p:set>
                                      <p:cBhvr>
                                        <p:cTn id="237" dur="1" fill="hold">
                                          <p:stCondLst>
                                            <p:cond delay="499"/>
                                          </p:stCondLst>
                                        </p:cTn>
                                        <p:tgtEl>
                                          <p:spTgt spid="7">
                                            <p:txEl>
                                              <p:pRg st="8" end="8"/>
                                            </p:txEl>
                                          </p:spTgt>
                                        </p:tgtEl>
                                        <p:attrNameLst>
                                          <p:attrName>style.visibility</p:attrName>
                                        </p:attrNameLst>
                                      </p:cBhvr>
                                      <p:to>
                                        <p:strVal val="hidden"/>
                                      </p:to>
                                    </p:set>
                                  </p:childTnLst>
                                </p:cTn>
                              </p:par>
                              <p:par>
                                <p:cTn id="238" presetID="10" presetClass="exit" presetSubtype="0" fill="hold" grpId="1" nodeType="withEffect">
                                  <p:stCondLst>
                                    <p:cond delay="0"/>
                                  </p:stCondLst>
                                  <p:childTnLst>
                                    <p:animEffect transition="out" filter="fade">
                                      <p:cBhvr>
                                        <p:cTn id="239" dur="500"/>
                                        <p:tgtEl>
                                          <p:spTgt spid="7">
                                            <p:txEl>
                                              <p:pRg st="9" end="9"/>
                                            </p:txEl>
                                          </p:spTgt>
                                        </p:tgtEl>
                                      </p:cBhvr>
                                    </p:animEffect>
                                    <p:set>
                                      <p:cBhvr>
                                        <p:cTn id="240" dur="1" fill="hold">
                                          <p:stCondLst>
                                            <p:cond delay="499"/>
                                          </p:stCondLst>
                                        </p:cTn>
                                        <p:tgtEl>
                                          <p:spTgt spid="7">
                                            <p:txEl>
                                              <p:pRg st="9" end="9"/>
                                            </p:txEl>
                                          </p:spTgt>
                                        </p:tgtEl>
                                        <p:attrNameLst>
                                          <p:attrName>style.visibility</p:attrName>
                                        </p:attrNameLst>
                                      </p:cBhvr>
                                      <p:to>
                                        <p:strVal val="hidden"/>
                                      </p:to>
                                    </p:set>
                                  </p:childTnLst>
                                </p:cTn>
                              </p:par>
                              <p:par>
                                <p:cTn id="241" presetID="10" presetClass="exit" presetSubtype="0" fill="hold" grpId="1" nodeType="withEffect">
                                  <p:stCondLst>
                                    <p:cond delay="0"/>
                                  </p:stCondLst>
                                  <p:childTnLst>
                                    <p:animEffect transition="out" filter="fade">
                                      <p:cBhvr>
                                        <p:cTn id="242" dur="500"/>
                                        <p:tgtEl>
                                          <p:spTgt spid="7">
                                            <p:txEl>
                                              <p:pRg st="10" end="10"/>
                                            </p:txEl>
                                          </p:spTgt>
                                        </p:tgtEl>
                                      </p:cBhvr>
                                    </p:animEffect>
                                    <p:set>
                                      <p:cBhvr>
                                        <p:cTn id="243" dur="1" fill="hold">
                                          <p:stCondLst>
                                            <p:cond delay="499"/>
                                          </p:stCondLst>
                                        </p:cTn>
                                        <p:tgtEl>
                                          <p:spTgt spid="7">
                                            <p:txEl>
                                              <p:pRg st="10" end="10"/>
                                            </p:txEl>
                                          </p:spTgt>
                                        </p:tgtEl>
                                        <p:attrNameLst>
                                          <p:attrName>style.visibility</p:attrName>
                                        </p:attrNameLst>
                                      </p:cBhvr>
                                      <p:to>
                                        <p:strVal val="hidden"/>
                                      </p:to>
                                    </p:set>
                                  </p:childTnLst>
                                </p:cTn>
                              </p:par>
                              <p:par>
                                <p:cTn id="244" presetID="10" presetClass="exit" presetSubtype="0" fill="hold" grpId="1" nodeType="withEffect">
                                  <p:stCondLst>
                                    <p:cond delay="0"/>
                                  </p:stCondLst>
                                  <p:childTnLst>
                                    <p:animEffect transition="out" filter="fade">
                                      <p:cBhvr>
                                        <p:cTn id="245" dur="500"/>
                                        <p:tgtEl>
                                          <p:spTgt spid="7">
                                            <p:txEl>
                                              <p:pRg st="13" end="13"/>
                                            </p:txEl>
                                          </p:spTgt>
                                        </p:tgtEl>
                                      </p:cBhvr>
                                    </p:animEffect>
                                    <p:set>
                                      <p:cBhvr>
                                        <p:cTn id="246" dur="1" fill="hold">
                                          <p:stCondLst>
                                            <p:cond delay="499"/>
                                          </p:stCondLst>
                                        </p:cTn>
                                        <p:tgtEl>
                                          <p:spTgt spid="7">
                                            <p:txEl>
                                              <p:pRg st="13" end="13"/>
                                            </p:txEl>
                                          </p:spTgt>
                                        </p:tgtEl>
                                        <p:attrNameLst>
                                          <p:attrName>style.visibility</p:attrName>
                                        </p:attrNameLst>
                                      </p:cBhvr>
                                      <p:to>
                                        <p:strVal val="hidden"/>
                                      </p:to>
                                    </p:set>
                                  </p:childTnLst>
                                </p:cTn>
                              </p:par>
                              <p:par>
                                <p:cTn id="247" presetID="10" presetClass="exit" presetSubtype="0" fill="hold" grpId="1" nodeType="withEffect">
                                  <p:stCondLst>
                                    <p:cond delay="0"/>
                                  </p:stCondLst>
                                  <p:childTnLst>
                                    <p:animEffect transition="out" filter="fade">
                                      <p:cBhvr>
                                        <p:cTn id="248" dur="500"/>
                                        <p:tgtEl>
                                          <p:spTgt spid="7">
                                            <p:txEl>
                                              <p:pRg st="14" end="14"/>
                                            </p:txEl>
                                          </p:spTgt>
                                        </p:tgtEl>
                                      </p:cBhvr>
                                    </p:animEffect>
                                    <p:set>
                                      <p:cBhvr>
                                        <p:cTn id="249" dur="1" fill="hold">
                                          <p:stCondLst>
                                            <p:cond delay="499"/>
                                          </p:stCondLst>
                                        </p:cTn>
                                        <p:tgtEl>
                                          <p:spTgt spid="7">
                                            <p:txEl>
                                              <p:pRg st="14" end="14"/>
                                            </p:txEl>
                                          </p:spTgt>
                                        </p:tgtEl>
                                        <p:attrNameLst>
                                          <p:attrName>style.visibility</p:attrName>
                                        </p:attrNameLst>
                                      </p:cBhvr>
                                      <p:to>
                                        <p:strVal val="hidden"/>
                                      </p:to>
                                    </p:set>
                                  </p:childTnLst>
                                </p:cTn>
                              </p:par>
                              <p:par>
                                <p:cTn id="250" presetID="10" presetClass="exit" presetSubtype="0" fill="hold" grpId="1" nodeType="withEffect">
                                  <p:stCondLst>
                                    <p:cond delay="0"/>
                                  </p:stCondLst>
                                  <p:childTnLst>
                                    <p:animEffect transition="out" filter="fade">
                                      <p:cBhvr>
                                        <p:cTn id="251" dur="500"/>
                                        <p:tgtEl>
                                          <p:spTgt spid="7">
                                            <p:txEl>
                                              <p:pRg st="16" end="16"/>
                                            </p:txEl>
                                          </p:spTgt>
                                        </p:tgtEl>
                                      </p:cBhvr>
                                    </p:animEffect>
                                    <p:set>
                                      <p:cBhvr>
                                        <p:cTn id="252" dur="1" fill="hold">
                                          <p:stCondLst>
                                            <p:cond delay="499"/>
                                          </p:stCondLst>
                                        </p:cTn>
                                        <p:tgtEl>
                                          <p:spTgt spid="7">
                                            <p:txEl>
                                              <p:pRg st="16" end="16"/>
                                            </p:txEl>
                                          </p:spTgt>
                                        </p:tgtEl>
                                        <p:attrNameLst>
                                          <p:attrName>style.visibility</p:attrName>
                                        </p:attrNameLst>
                                      </p:cBhvr>
                                      <p:to>
                                        <p:strVal val="hidden"/>
                                      </p:to>
                                    </p:set>
                                  </p:childTnLst>
                                </p:cTn>
                              </p:par>
                              <p:par>
                                <p:cTn id="253" presetID="10" presetClass="exit" presetSubtype="0" fill="hold" grpId="1" nodeType="withEffect">
                                  <p:stCondLst>
                                    <p:cond delay="0"/>
                                  </p:stCondLst>
                                  <p:childTnLst>
                                    <p:animEffect transition="out" filter="fade">
                                      <p:cBhvr>
                                        <p:cTn id="254" dur="500"/>
                                        <p:tgtEl>
                                          <p:spTgt spid="7">
                                            <p:txEl>
                                              <p:pRg st="17" end="17"/>
                                            </p:txEl>
                                          </p:spTgt>
                                        </p:tgtEl>
                                      </p:cBhvr>
                                    </p:animEffect>
                                    <p:set>
                                      <p:cBhvr>
                                        <p:cTn id="255" dur="1" fill="hold">
                                          <p:stCondLst>
                                            <p:cond delay="499"/>
                                          </p:stCondLst>
                                        </p:cTn>
                                        <p:tgtEl>
                                          <p:spTgt spid="7">
                                            <p:txEl>
                                              <p:pRg st="17" end="17"/>
                                            </p:txEl>
                                          </p:spTgt>
                                        </p:tgtEl>
                                        <p:attrNameLst>
                                          <p:attrName>style.visibility</p:attrName>
                                        </p:attrNameLst>
                                      </p:cBhvr>
                                      <p:to>
                                        <p:strVal val="hidden"/>
                                      </p:to>
                                    </p:set>
                                  </p:childTnLst>
                                </p:cTn>
                              </p:par>
                              <p:par>
                                <p:cTn id="256" presetID="10" presetClass="exit" presetSubtype="0" fill="hold" grpId="1" nodeType="withEffect">
                                  <p:stCondLst>
                                    <p:cond delay="0"/>
                                  </p:stCondLst>
                                  <p:childTnLst>
                                    <p:animEffect transition="out" filter="fade">
                                      <p:cBhvr>
                                        <p:cTn id="257" dur="500"/>
                                        <p:tgtEl>
                                          <p:spTgt spid="7">
                                            <p:txEl>
                                              <p:pRg st="18" end="18"/>
                                            </p:txEl>
                                          </p:spTgt>
                                        </p:tgtEl>
                                      </p:cBhvr>
                                    </p:animEffect>
                                    <p:set>
                                      <p:cBhvr>
                                        <p:cTn id="258" dur="1" fill="hold">
                                          <p:stCondLst>
                                            <p:cond delay="499"/>
                                          </p:stCondLst>
                                        </p:cTn>
                                        <p:tgtEl>
                                          <p:spTgt spid="7">
                                            <p:txEl>
                                              <p:pRg st="18" end="18"/>
                                            </p:txEl>
                                          </p:spTgt>
                                        </p:tgtEl>
                                        <p:attrNameLst>
                                          <p:attrName>style.visibility</p:attrName>
                                        </p:attrNameLst>
                                      </p:cBhvr>
                                      <p:to>
                                        <p:strVal val="hidden"/>
                                      </p:to>
                                    </p:set>
                                  </p:childTnLst>
                                </p:cTn>
                              </p:par>
                              <p:par>
                                <p:cTn id="259" presetID="10" presetClass="exit" presetSubtype="0" fill="hold" grpId="1" nodeType="withEffect">
                                  <p:stCondLst>
                                    <p:cond delay="0"/>
                                  </p:stCondLst>
                                  <p:childTnLst>
                                    <p:animEffect transition="out" filter="fade">
                                      <p:cBhvr>
                                        <p:cTn id="260" dur="500"/>
                                        <p:tgtEl>
                                          <p:spTgt spid="7">
                                            <p:txEl>
                                              <p:pRg st="19" end="19"/>
                                            </p:txEl>
                                          </p:spTgt>
                                        </p:tgtEl>
                                      </p:cBhvr>
                                    </p:animEffect>
                                    <p:set>
                                      <p:cBhvr>
                                        <p:cTn id="261" dur="1" fill="hold">
                                          <p:stCondLst>
                                            <p:cond delay="499"/>
                                          </p:stCondLst>
                                        </p:cTn>
                                        <p:tgtEl>
                                          <p:spTgt spid="7">
                                            <p:txEl>
                                              <p:pRg st="19" end="19"/>
                                            </p:txEl>
                                          </p:spTgt>
                                        </p:tgtEl>
                                        <p:attrNameLst>
                                          <p:attrName>style.visibility</p:attrName>
                                        </p:attrNameLst>
                                      </p:cBhvr>
                                      <p:to>
                                        <p:strVal val="hidden"/>
                                      </p:to>
                                    </p:set>
                                  </p:childTnLst>
                                </p:cTn>
                              </p:par>
                              <p:par>
                                <p:cTn id="262" presetID="10" presetClass="exit" presetSubtype="0" fill="hold" grpId="1" nodeType="withEffect">
                                  <p:stCondLst>
                                    <p:cond delay="0"/>
                                  </p:stCondLst>
                                  <p:childTnLst>
                                    <p:animEffect transition="out" filter="fade">
                                      <p:cBhvr>
                                        <p:cTn id="263" dur="500"/>
                                        <p:tgtEl>
                                          <p:spTgt spid="7">
                                            <p:txEl>
                                              <p:pRg st="20" end="20"/>
                                            </p:txEl>
                                          </p:spTgt>
                                        </p:tgtEl>
                                      </p:cBhvr>
                                    </p:animEffect>
                                    <p:set>
                                      <p:cBhvr>
                                        <p:cTn id="264" dur="1" fill="hold">
                                          <p:stCondLst>
                                            <p:cond delay="499"/>
                                          </p:stCondLst>
                                        </p:cTn>
                                        <p:tgtEl>
                                          <p:spTgt spid="7">
                                            <p:txEl>
                                              <p:pRg st="20" end="20"/>
                                            </p:txEl>
                                          </p:spTgt>
                                        </p:tgtEl>
                                        <p:attrNameLst>
                                          <p:attrName>style.visibility</p:attrName>
                                        </p:attrNameLst>
                                      </p:cBhvr>
                                      <p:to>
                                        <p:strVal val="hidden"/>
                                      </p:to>
                                    </p:set>
                                  </p:childTnLst>
                                </p:cTn>
                              </p:par>
                              <p:par>
                                <p:cTn id="265" presetID="10" presetClass="exit" presetSubtype="0" fill="hold" grpId="1" nodeType="withEffect">
                                  <p:stCondLst>
                                    <p:cond delay="0"/>
                                  </p:stCondLst>
                                  <p:childTnLst>
                                    <p:animEffect transition="out" filter="fade">
                                      <p:cBhvr>
                                        <p:cTn id="266" dur="500"/>
                                        <p:tgtEl>
                                          <p:spTgt spid="7">
                                            <p:txEl>
                                              <p:pRg st="21" end="21"/>
                                            </p:txEl>
                                          </p:spTgt>
                                        </p:tgtEl>
                                      </p:cBhvr>
                                    </p:animEffect>
                                    <p:set>
                                      <p:cBhvr>
                                        <p:cTn id="267" dur="1" fill="hold">
                                          <p:stCondLst>
                                            <p:cond delay="499"/>
                                          </p:stCondLst>
                                        </p:cTn>
                                        <p:tgtEl>
                                          <p:spTgt spid="7">
                                            <p:txEl>
                                              <p:pRg st="21" end="21"/>
                                            </p:txEl>
                                          </p:spTgt>
                                        </p:tgtEl>
                                        <p:attrNameLst>
                                          <p:attrName>style.visibility</p:attrName>
                                        </p:attrNameLst>
                                      </p:cBhvr>
                                      <p:to>
                                        <p:strVal val="hidden"/>
                                      </p:to>
                                    </p:set>
                                  </p:childTnLst>
                                </p:cTn>
                              </p:par>
                              <p:par>
                                <p:cTn id="268" presetID="10" presetClass="exit" presetSubtype="0" fill="hold" grpId="1" nodeType="withEffect">
                                  <p:stCondLst>
                                    <p:cond delay="0"/>
                                  </p:stCondLst>
                                  <p:childTnLst>
                                    <p:animEffect transition="out" filter="fade">
                                      <p:cBhvr>
                                        <p:cTn id="269" dur="500"/>
                                        <p:tgtEl>
                                          <p:spTgt spid="7">
                                            <p:txEl>
                                              <p:pRg st="22" end="22"/>
                                            </p:txEl>
                                          </p:spTgt>
                                        </p:tgtEl>
                                      </p:cBhvr>
                                    </p:animEffect>
                                    <p:set>
                                      <p:cBhvr>
                                        <p:cTn id="270" dur="1" fill="hold">
                                          <p:stCondLst>
                                            <p:cond delay="499"/>
                                          </p:stCondLst>
                                        </p:cTn>
                                        <p:tgtEl>
                                          <p:spTgt spid="7">
                                            <p:txEl>
                                              <p:pRg st="22" end="22"/>
                                            </p:txEl>
                                          </p:spTgt>
                                        </p:tgtEl>
                                        <p:attrNameLst>
                                          <p:attrName>style.visibility</p:attrName>
                                        </p:attrNameLst>
                                      </p:cBhvr>
                                      <p:to>
                                        <p:strVal val="hidden"/>
                                      </p:to>
                                    </p:set>
                                  </p:childTnLst>
                                </p:cTn>
                              </p:par>
                              <p:par>
                                <p:cTn id="271" presetID="10" presetClass="exit" presetSubtype="0" fill="hold" grpId="1" nodeType="withEffect">
                                  <p:stCondLst>
                                    <p:cond delay="0"/>
                                  </p:stCondLst>
                                  <p:childTnLst>
                                    <p:animEffect transition="out" filter="fade">
                                      <p:cBhvr>
                                        <p:cTn id="272" dur="500"/>
                                        <p:tgtEl>
                                          <p:spTgt spid="7">
                                            <p:txEl>
                                              <p:pRg st="23" end="23"/>
                                            </p:txEl>
                                          </p:spTgt>
                                        </p:tgtEl>
                                      </p:cBhvr>
                                    </p:animEffect>
                                    <p:set>
                                      <p:cBhvr>
                                        <p:cTn id="273" dur="1" fill="hold">
                                          <p:stCondLst>
                                            <p:cond delay="499"/>
                                          </p:stCondLst>
                                        </p:cTn>
                                        <p:tgtEl>
                                          <p:spTgt spid="7">
                                            <p:txEl>
                                              <p:pRg st="23" end="23"/>
                                            </p:txEl>
                                          </p:spTgt>
                                        </p:tgtEl>
                                        <p:attrNameLst>
                                          <p:attrName>style.visibility</p:attrName>
                                        </p:attrNameLst>
                                      </p:cBhvr>
                                      <p:to>
                                        <p:strVal val="hidden"/>
                                      </p:to>
                                    </p:set>
                                  </p:childTnLst>
                                </p:cTn>
                              </p:par>
                            </p:childTnLst>
                          </p:cTn>
                        </p:par>
                        <p:par>
                          <p:cTn id="274" fill="hold">
                            <p:stCondLst>
                              <p:cond delay="500"/>
                            </p:stCondLst>
                            <p:childTnLst>
                              <p:par>
                                <p:cTn id="275" presetID="10" presetClass="entr" presetSubtype="0" fill="hold" grpId="0" nodeType="afterEffect">
                                  <p:stCondLst>
                                    <p:cond delay="0"/>
                                  </p:stCondLst>
                                  <p:childTnLst>
                                    <p:set>
                                      <p:cBhvr>
                                        <p:cTn id="276" dur="1" fill="hold">
                                          <p:stCondLst>
                                            <p:cond delay="0"/>
                                          </p:stCondLst>
                                        </p:cTn>
                                        <p:tgtEl>
                                          <p:spTgt spid="8">
                                            <p:txEl>
                                              <p:pRg st="0" end="0"/>
                                            </p:txEl>
                                          </p:spTgt>
                                        </p:tgtEl>
                                        <p:attrNameLst>
                                          <p:attrName>style.visibility</p:attrName>
                                        </p:attrNameLst>
                                      </p:cBhvr>
                                      <p:to>
                                        <p:strVal val="visible"/>
                                      </p:to>
                                    </p:set>
                                    <p:animEffect transition="in" filter="fade">
                                      <p:cBhvr>
                                        <p:cTn id="277" dur="500"/>
                                        <p:tgtEl>
                                          <p:spTgt spid="8">
                                            <p:txEl>
                                              <p:pRg st="0" end="0"/>
                                            </p:txEl>
                                          </p:spTgt>
                                        </p:tgtEl>
                                      </p:cBhvr>
                                    </p:animEffect>
                                  </p:childTnLst>
                                </p:cTn>
                              </p:par>
                            </p:childTnLst>
                          </p:cTn>
                        </p:par>
                        <p:par>
                          <p:cTn id="278" fill="hold">
                            <p:stCondLst>
                              <p:cond delay="1000"/>
                            </p:stCondLst>
                            <p:childTnLst>
                              <p:par>
                                <p:cTn id="279" presetID="10" presetClass="entr" presetSubtype="0" fill="hold" grpId="0" nodeType="afterEffect">
                                  <p:stCondLst>
                                    <p:cond delay="0"/>
                                  </p:stCondLst>
                                  <p:childTnLst>
                                    <p:set>
                                      <p:cBhvr>
                                        <p:cTn id="280" dur="1" fill="hold">
                                          <p:stCondLst>
                                            <p:cond delay="0"/>
                                          </p:stCondLst>
                                        </p:cTn>
                                        <p:tgtEl>
                                          <p:spTgt spid="8">
                                            <p:txEl>
                                              <p:pRg st="1" end="1"/>
                                            </p:txEl>
                                          </p:spTgt>
                                        </p:tgtEl>
                                        <p:attrNameLst>
                                          <p:attrName>style.visibility</p:attrName>
                                        </p:attrNameLst>
                                      </p:cBhvr>
                                      <p:to>
                                        <p:strVal val="visible"/>
                                      </p:to>
                                    </p:set>
                                    <p:animEffect transition="in" filter="fade">
                                      <p:cBhvr>
                                        <p:cTn id="281" dur="500"/>
                                        <p:tgtEl>
                                          <p:spTgt spid="8">
                                            <p:txEl>
                                              <p:pRg st="1" end="1"/>
                                            </p:txEl>
                                          </p:spTgt>
                                        </p:tgtEl>
                                      </p:cBhvr>
                                    </p:animEffect>
                                  </p:childTnLst>
                                </p:cTn>
                              </p:par>
                            </p:childTnLst>
                          </p:cTn>
                        </p:par>
                        <p:par>
                          <p:cTn id="282" fill="hold">
                            <p:stCondLst>
                              <p:cond delay="1500"/>
                            </p:stCondLst>
                            <p:childTnLst>
                              <p:par>
                                <p:cTn id="283" presetID="10" presetClass="entr" presetSubtype="0" fill="hold" grpId="0" nodeType="afterEffect">
                                  <p:stCondLst>
                                    <p:cond delay="0"/>
                                  </p:stCondLst>
                                  <p:childTnLst>
                                    <p:set>
                                      <p:cBhvr>
                                        <p:cTn id="284" dur="1" fill="hold">
                                          <p:stCondLst>
                                            <p:cond delay="0"/>
                                          </p:stCondLst>
                                        </p:cTn>
                                        <p:tgtEl>
                                          <p:spTgt spid="8">
                                            <p:txEl>
                                              <p:pRg st="14" end="14"/>
                                            </p:txEl>
                                          </p:spTgt>
                                        </p:tgtEl>
                                        <p:attrNameLst>
                                          <p:attrName>style.visibility</p:attrName>
                                        </p:attrNameLst>
                                      </p:cBhvr>
                                      <p:to>
                                        <p:strVal val="visible"/>
                                      </p:to>
                                    </p:set>
                                    <p:animEffect transition="in" filter="fade">
                                      <p:cBhvr>
                                        <p:cTn id="285" dur="500"/>
                                        <p:tgtEl>
                                          <p:spTgt spid="8">
                                            <p:txEl>
                                              <p:pRg st="14" end="14"/>
                                            </p:txEl>
                                          </p:spTgt>
                                        </p:tgtEl>
                                      </p:cBhvr>
                                    </p:animEffect>
                                  </p:childTnLst>
                                </p:cTn>
                              </p:par>
                              <p:par>
                                <p:cTn id="286" presetID="10" presetClass="entr" presetSubtype="0" fill="hold" grpId="0" nodeType="withEffect">
                                  <p:stCondLst>
                                    <p:cond delay="200"/>
                                  </p:stCondLst>
                                  <p:childTnLst>
                                    <p:set>
                                      <p:cBhvr>
                                        <p:cTn id="287" dur="1" fill="hold">
                                          <p:stCondLst>
                                            <p:cond delay="0"/>
                                          </p:stCondLst>
                                        </p:cTn>
                                        <p:tgtEl>
                                          <p:spTgt spid="8">
                                            <p:txEl>
                                              <p:pRg st="15" end="15"/>
                                            </p:txEl>
                                          </p:spTgt>
                                        </p:tgtEl>
                                        <p:attrNameLst>
                                          <p:attrName>style.visibility</p:attrName>
                                        </p:attrNameLst>
                                      </p:cBhvr>
                                      <p:to>
                                        <p:strVal val="visible"/>
                                      </p:to>
                                    </p:set>
                                    <p:animEffect transition="in" filter="fade">
                                      <p:cBhvr>
                                        <p:cTn id="288" dur="500"/>
                                        <p:tgtEl>
                                          <p:spTgt spid="8">
                                            <p:txEl>
                                              <p:pRg st="15" end="15"/>
                                            </p:txEl>
                                          </p:spTgt>
                                        </p:tgtEl>
                                      </p:cBhvr>
                                    </p:animEffect>
                                  </p:childTnLst>
                                </p:cTn>
                              </p:par>
                              <p:par>
                                <p:cTn id="289" presetID="10" presetClass="entr" presetSubtype="0" fill="hold" grpId="0" nodeType="withEffect">
                                  <p:stCondLst>
                                    <p:cond delay="400"/>
                                  </p:stCondLst>
                                  <p:childTnLst>
                                    <p:set>
                                      <p:cBhvr>
                                        <p:cTn id="290" dur="1" fill="hold">
                                          <p:stCondLst>
                                            <p:cond delay="0"/>
                                          </p:stCondLst>
                                        </p:cTn>
                                        <p:tgtEl>
                                          <p:spTgt spid="8">
                                            <p:txEl>
                                              <p:pRg st="3" end="3"/>
                                            </p:txEl>
                                          </p:spTgt>
                                        </p:tgtEl>
                                        <p:attrNameLst>
                                          <p:attrName>style.visibility</p:attrName>
                                        </p:attrNameLst>
                                      </p:cBhvr>
                                      <p:to>
                                        <p:strVal val="visible"/>
                                      </p:to>
                                    </p:set>
                                    <p:animEffect transition="in" filter="fade">
                                      <p:cBhvr>
                                        <p:cTn id="291" dur="500"/>
                                        <p:tgtEl>
                                          <p:spTgt spid="8">
                                            <p:txEl>
                                              <p:pRg st="3" end="3"/>
                                            </p:txEl>
                                          </p:spTgt>
                                        </p:tgtEl>
                                      </p:cBhvr>
                                    </p:animEffect>
                                  </p:childTnLst>
                                </p:cTn>
                              </p:par>
                              <p:par>
                                <p:cTn id="292" presetID="10" presetClass="entr" presetSubtype="0" fill="hold" grpId="0" nodeType="withEffect">
                                  <p:stCondLst>
                                    <p:cond delay="700"/>
                                  </p:stCondLst>
                                  <p:childTnLst>
                                    <p:set>
                                      <p:cBhvr>
                                        <p:cTn id="293" dur="1" fill="hold">
                                          <p:stCondLst>
                                            <p:cond delay="0"/>
                                          </p:stCondLst>
                                        </p:cTn>
                                        <p:tgtEl>
                                          <p:spTgt spid="8">
                                            <p:txEl>
                                              <p:pRg st="4" end="4"/>
                                            </p:txEl>
                                          </p:spTgt>
                                        </p:tgtEl>
                                        <p:attrNameLst>
                                          <p:attrName>style.visibility</p:attrName>
                                        </p:attrNameLst>
                                      </p:cBhvr>
                                      <p:to>
                                        <p:strVal val="visible"/>
                                      </p:to>
                                    </p:set>
                                    <p:animEffect transition="in" filter="fade">
                                      <p:cBhvr>
                                        <p:cTn id="294" dur="500"/>
                                        <p:tgtEl>
                                          <p:spTgt spid="8">
                                            <p:txEl>
                                              <p:pRg st="4" end="4"/>
                                            </p:txEl>
                                          </p:spTgt>
                                        </p:tgtEl>
                                      </p:cBhvr>
                                    </p:animEffect>
                                  </p:childTnLst>
                                </p:cTn>
                              </p:par>
                              <p:par>
                                <p:cTn id="295" presetID="10" presetClass="entr" presetSubtype="0" fill="hold" grpId="0" nodeType="withEffect">
                                  <p:stCondLst>
                                    <p:cond delay="900"/>
                                  </p:stCondLst>
                                  <p:childTnLst>
                                    <p:set>
                                      <p:cBhvr>
                                        <p:cTn id="296" dur="1" fill="hold">
                                          <p:stCondLst>
                                            <p:cond delay="0"/>
                                          </p:stCondLst>
                                        </p:cTn>
                                        <p:tgtEl>
                                          <p:spTgt spid="8">
                                            <p:txEl>
                                              <p:pRg st="5" end="5"/>
                                            </p:txEl>
                                          </p:spTgt>
                                        </p:tgtEl>
                                        <p:attrNameLst>
                                          <p:attrName>style.visibility</p:attrName>
                                        </p:attrNameLst>
                                      </p:cBhvr>
                                      <p:to>
                                        <p:strVal val="visible"/>
                                      </p:to>
                                    </p:set>
                                    <p:animEffect transition="in" filter="fade">
                                      <p:cBhvr>
                                        <p:cTn id="297" dur="500"/>
                                        <p:tgtEl>
                                          <p:spTgt spid="8">
                                            <p:txEl>
                                              <p:pRg st="5" end="5"/>
                                            </p:txEl>
                                          </p:spTgt>
                                        </p:tgtEl>
                                      </p:cBhvr>
                                    </p:animEffect>
                                  </p:childTnLst>
                                </p:cTn>
                              </p:par>
                              <p:par>
                                <p:cTn id="298" presetID="10" presetClass="entr" presetSubtype="0" fill="hold" grpId="0" nodeType="withEffect">
                                  <p:stCondLst>
                                    <p:cond delay="1100"/>
                                  </p:stCondLst>
                                  <p:childTnLst>
                                    <p:set>
                                      <p:cBhvr>
                                        <p:cTn id="299" dur="1" fill="hold">
                                          <p:stCondLst>
                                            <p:cond delay="0"/>
                                          </p:stCondLst>
                                        </p:cTn>
                                        <p:tgtEl>
                                          <p:spTgt spid="8">
                                            <p:txEl>
                                              <p:pRg st="6" end="6"/>
                                            </p:txEl>
                                          </p:spTgt>
                                        </p:tgtEl>
                                        <p:attrNameLst>
                                          <p:attrName>style.visibility</p:attrName>
                                        </p:attrNameLst>
                                      </p:cBhvr>
                                      <p:to>
                                        <p:strVal val="visible"/>
                                      </p:to>
                                    </p:set>
                                    <p:animEffect transition="in" filter="fade">
                                      <p:cBhvr>
                                        <p:cTn id="300" dur="500"/>
                                        <p:tgtEl>
                                          <p:spTgt spid="8">
                                            <p:txEl>
                                              <p:pRg st="6" end="6"/>
                                            </p:txEl>
                                          </p:spTgt>
                                        </p:tgtEl>
                                      </p:cBhvr>
                                    </p:animEffect>
                                  </p:childTnLst>
                                </p:cTn>
                              </p:par>
                              <p:par>
                                <p:cTn id="301" presetID="10" presetClass="entr" presetSubtype="0" fill="hold" grpId="0" nodeType="withEffect">
                                  <p:stCondLst>
                                    <p:cond delay="1300"/>
                                  </p:stCondLst>
                                  <p:childTnLst>
                                    <p:set>
                                      <p:cBhvr>
                                        <p:cTn id="302" dur="1" fill="hold">
                                          <p:stCondLst>
                                            <p:cond delay="0"/>
                                          </p:stCondLst>
                                        </p:cTn>
                                        <p:tgtEl>
                                          <p:spTgt spid="8">
                                            <p:txEl>
                                              <p:pRg st="7" end="7"/>
                                            </p:txEl>
                                          </p:spTgt>
                                        </p:tgtEl>
                                        <p:attrNameLst>
                                          <p:attrName>style.visibility</p:attrName>
                                        </p:attrNameLst>
                                      </p:cBhvr>
                                      <p:to>
                                        <p:strVal val="visible"/>
                                      </p:to>
                                    </p:set>
                                    <p:animEffect transition="in" filter="fade">
                                      <p:cBhvr>
                                        <p:cTn id="303" dur="500"/>
                                        <p:tgtEl>
                                          <p:spTgt spid="8">
                                            <p:txEl>
                                              <p:pRg st="7" end="7"/>
                                            </p:txEl>
                                          </p:spTgt>
                                        </p:tgtEl>
                                      </p:cBhvr>
                                    </p:animEffect>
                                  </p:childTnLst>
                                </p:cTn>
                              </p:par>
                              <p:par>
                                <p:cTn id="304" presetID="10" presetClass="entr" presetSubtype="0" fill="hold" grpId="0" nodeType="withEffect">
                                  <p:stCondLst>
                                    <p:cond delay="1500"/>
                                  </p:stCondLst>
                                  <p:childTnLst>
                                    <p:set>
                                      <p:cBhvr>
                                        <p:cTn id="305" dur="1" fill="hold">
                                          <p:stCondLst>
                                            <p:cond delay="0"/>
                                          </p:stCondLst>
                                        </p:cTn>
                                        <p:tgtEl>
                                          <p:spTgt spid="8">
                                            <p:txEl>
                                              <p:pRg st="8" end="8"/>
                                            </p:txEl>
                                          </p:spTgt>
                                        </p:tgtEl>
                                        <p:attrNameLst>
                                          <p:attrName>style.visibility</p:attrName>
                                        </p:attrNameLst>
                                      </p:cBhvr>
                                      <p:to>
                                        <p:strVal val="visible"/>
                                      </p:to>
                                    </p:set>
                                    <p:animEffect transition="in" filter="fade">
                                      <p:cBhvr>
                                        <p:cTn id="306" dur="500"/>
                                        <p:tgtEl>
                                          <p:spTgt spid="8">
                                            <p:txEl>
                                              <p:pRg st="8" end="8"/>
                                            </p:txEl>
                                          </p:spTgt>
                                        </p:tgtEl>
                                      </p:cBhvr>
                                    </p:animEffect>
                                  </p:childTnLst>
                                </p:cTn>
                              </p:par>
                              <p:par>
                                <p:cTn id="307" presetID="10" presetClass="entr" presetSubtype="0" fill="hold" grpId="0" nodeType="withEffect">
                                  <p:stCondLst>
                                    <p:cond delay="1800"/>
                                  </p:stCondLst>
                                  <p:childTnLst>
                                    <p:set>
                                      <p:cBhvr>
                                        <p:cTn id="308" dur="1" fill="hold">
                                          <p:stCondLst>
                                            <p:cond delay="0"/>
                                          </p:stCondLst>
                                        </p:cTn>
                                        <p:tgtEl>
                                          <p:spTgt spid="8">
                                            <p:txEl>
                                              <p:pRg st="9" end="9"/>
                                            </p:txEl>
                                          </p:spTgt>
                                        </p:tgtEl>
                                        <p:attrNameLst>
                                          <p:attrName>style.visibility</p:attrName>
                                        </p:attrNameLst>
                                      </p:cBhvr>
                                      <p:to>
                                        <p:strVal val="visible"/>
                                      </p:to>
                                    </p:set>
                                    <p:animEffect transition="in" filter="fade">
                                      <p:cBhvr>
                                        <p:cTn id="309" dur="500"/>
                                        <p:tgtEl>
                                          <p:spTgt spid="8">
                                            <p:txEl>
                                              <p:pRg st="9" end="9"/>
                                            </p:txEl>
                                          </p:spTgt>
                                        </p:tgtEl>
                                      </p:cBhvr>
                                    </p:animEffect>
                                  </p:childTnLst>
                                </p:cTn>
                              </p:par>
                            </p:childTnLst>
                          </p:cTn>
                        </p:par>
                        <p:par>
                          <p:cTn id="310" fill="hold">
                            <p:stCondLst>
                              <p:cond delay="3800"/>
                            </p:stCondLst>
                            <p:childTnLst>
                              <p:par>
                                <p:cTn id="311" presetID="10" presetClass="entr" presetSubtype="0" fill="hold" nodeType="afterEffect">
                                  <p:stCondLst>
                                    <p:cond delay="0"/>
                                  </p:stCondLst>
                                  <p:childTnLst>
                                    <p:set>
                                      <p:cBhvr>
                                        <p:cTn id="312" dur="1" fill="hold">
                                          <p:stCondLst>
                                            <p:cond delay="0"/>
                                          </p:stCondLst>
                                        </p:cTn>
                                        <p:tgtEl>
                                          <p:spTgt spid="8">
                                            <p:txEl>
                                              <p:pRg st="17" end="17"/>
                                            </p:txEl>
                                          </p:spTgt>
                                        </p:tgtEl>
                                        <p:attrNameLst>
                                          <p:attrName>style.visibility</p:attrName>
                                        </p:attrNameLst>
                                      </p:cBhvr>
                                      <p:to>
                                        <p:strVal val="visible"/>
                                      </p:to>
                                    </p:set>
                                    <p:animEffect transition="in" filter="fade">
                                      <p:cBhvr>
                                        <p:cTn id="313" dur="500"/>
                                        <p:tgtEl>
                                          <p:spTgt spid="8">
                                            <p:txEl>
                                              <p:pRg st="17" end="17"/>
                                            </p:txEl>
                                          </p:spTgt>
                                        </p:tgtEl>
                                      </p:cBhvr>
                                    </p:animEffect>
                                  </p:childTnLst>
                                </p:cTn>
                              </p:par>
                              <p:par>
                                <p:cTn id="314" presetID="10" presetClass="entr" presetSubtype="0" fill="hold" nodeType="withEffect">
                                  <p:stCondLst>
                                    <p:cond delay="300"/>
                                  </p:stCondLst>
                                  <p:childTnLst>
                                    <p:set>
                                      <p:cBhvr>
                                        <p:cTn id="315" dur="1" fill="hold">
                                          <p:stCondLst>
                                            <p:cond delay="0"/>
                                          </p:stCondLst>
                                        </p:cTn>
                                        <p:tgtEl>
                                          <p:spTgt spid="8">
                                            <p:txEl>
                                              <p:pRg st="18" end="18"/>
                                            </p:txEl>
                                          </p:spTgt>
                                        </p:tgtEl>
                                        <p:attrNameLst>
                                          <p:attrName>style.visibility</p:attrName>
                                        </p:attrNameLst>
                                      </p:cBhvr>
                                      <p:to>
                                        <p:strVal val="visible"/>
                                      </p:to>
                                    </p:set>
                                    <p:animEffect transition="in" filter="fade">
                                      <p:cBhvr>
                                        <p:cTn id="316" dur="500"/>
                                        <p:tgtEl>
                                          <p:spTgt spid="8">
                                            <p:txEl>
                                              <p:pRg st="18" end="18"/>
                                            </p:txEl>
                                          </p:spTgt>
                                        </p:tgtEl>
                                      </p:cBhvr>
                                    </p:animEffect>
                                  </p:childTnLst>
                                </p:cTn>
                              </p:par>
                              <p:par>
                                <p:cTn id="317" presetID="10" presetClass="entr" presetSubtype="0" fill="hold" nodeType="withEffect">
                                  <p:stCondLst>
                                    <p:cond delay="500"/>
                                  </p:stCondLst>
                                  <p:childTnLst>
                                    <p:set>
                                      <p:cBhvr>
                                        <p:cTn id="318" dur="1" fill="hold">
                                          <p:stCondLst>
                                            <p:cond delay="0"/>
                                          </p:stCondLst>
                                        </p:cTn>
                                        <p:tgtEl>
                                          <p:spTgt spid="8">
                                            <p:txEl>
                                              <p:pRg st="19" end="19"/>
                                            </p:txEl>
                                          </p:spTgt>
                                        </p:tgtEl>
                                        <p:attrNameLst>
                                          <p:attrName>style.visibility</p:attrName>
                                        </p:attrNameLst>
                                      </p:cBhvr>
                                      <p:to>
                                        <p:strVal val="visible"/>
                                      </p:to>
                                    </p:set>
                                    <p:animEffect transition="in" filter="fade">
                                      <p:cBhvr>
                                        <p:cTn id="319" dur="500"/>
                                        <p:tgtEl>
                                          <p:spTgt spid="8">
                                            <p:txEl>
                                              <p:pRg st="19" end="19"/>
                                            </p:txEl>
                                          </p:spTgt>
                                        </p:tgtEl>
                                      </p:cBhvr>
                                    </p:animEffect>
                                  </p:childTnLst>
                                </p:cTn>
                              </p:par>
                              <p:par>
                                <p:cTn id="320" presetID="10" presetClass="entr" presetSubtype="0" fill="hold" nodeType="withEffect">
                                  <p:stCondLst>
                                    <p:cond delay="700"/>
                                  </p:stCondLst>
                                  <p:childTnLst>
                                    <p:set>
                                      <p:cBhvr>
                                        <p:cTn id="321" dur="1" fill="hold">
                                          <p:stCondLst>
                                            <p:cond delay="0"/>
                                          </p:stCondLst>
                                        </p:cTn>
                                        <p:tgtEl>
                                          <p:spTgt spid="8">
                                            <p:txEl>
                                              <p:pRg st="20" end="20"/>
                                            </p:txEl>
                                          </p:spTgt>
                                        </p:tgtEl>
                                        <p:attrNameLst>
                                          <p:attrName>style.visibility</p:attrName>
                                        </p:attrNameLst>
                                      </p:cBhvr>
                                      <p:to>
                                        <p:strVal val="visible"/>
                                      </p:to>
                                    </p:set>
                                    <p:animEffect transition="in" filter="fade">
                                      <p:cBhvr>
                                        <p:cTn id="322" dur="500"/>
                                        <p:tgtEl>
                                          <p:spTgt spid="8">
                                            <p:txEl>
                                              <p:pRg st="20" end="20"/>
                                            </p:txEl>
                                          </p:spTgt>
                                        </p:tgtEl>
                                      </p:cBhvr>
                                    </p:animEffect>
                                  </p:childTnLst>
                                </p:cTn>
                              </p:par>
                              <p:par>
                                <p:cTn id="323" presetID="10" presetClass="entr" presetSubtype="0" fill="hold" nodeType="withEffect">
                                  <p:stCondLst>
                                    <p:cond delay="1000"/>
                                  </p:stCondLst>
                                  <p:childTnLst>
                                    <p:set>
                                      <p:cBhvr>
                                        <p:cTn id="324" dur="1" fill="hold">
                                          <p:stCondLst>
                                            <p:cond delay="0"/>
                                          </p:stCondLst>
                                        </p:cTn>
                                        <p:tgtEl>
                                          <p:spTgt spid="8">
                                            <p:txEl>
                                              <p:pRg st="21" end="21"/>
                                            </p:txEl>
                                          </p:spTgt>
                                        </p:tgtEl>
                                        <p:attrNameLst>
                                          <p:attrName>style.visibility</p:attrName>
                                        </p:attrNameLst>
                                      </p:cBhvr>
                                      <p:to>
                                        <p:strVal val="visible"/>
                                      </p:to>
                                    </p:set>
                                    <p:animEffect transition="in" filter="fade">
                                      <p:cBhvr>
                                        <p:cTn id="325" dur="500"/>
                                        <p:tgtEl>
                                          <p:spTgt spid="8">
                                            <p:txEl>
                                              <p:pRg st="21" end="21"/>
                                            </p:txEl>
                                          </p:spTgt>
                                        </p:tgtEl>
                                      </p:cBhvr>
                                    </p:animEffect>
                                  </p:childTnLst>
                                </p:cTn>
                              </p:par>
                              <p:par>
                                <p:cTn id="326" presetID="10" presetClass="entr" presetSubtype="0" fill="hold" nodeType="withEffect">
                                  <p:stCondLst>
                                    <p:cond delay="1200"/>
                                  </p:stCondLst>
                                  <p:childTnLst>
                                    <p:set>
                                      <p:cBhvr>
                                        <p:cTn id="327" dur="1" fill="hold">
                                          <p:stCondLst>
                                            <p:cond delay="0"/>
                                          </p:stCondLst>
                                        </p:cTn>
                                        <p:tgtEl>
                                          <p:spTgt spid="8">
                                            <p:txEl>
                                              <p:pRg st="22" end="22"/>
                                            </p:txEl>
                                          </p:spTgt>
                                        </p:tgtEl>
                                        <p:attrNameLst>
                                          <p:attrName>style.visibility</p:attrName>
                                        </p:attrNameLst>
                                      </p:cBhvr>
                                      <p:to>
                                        <p:strVal val="visible"/>
                                      </p:to>
                                    </p:set>
                                    <p:animEffect transition="in" filter="fade">
                                      <p:cBhvr>
                                        <p:cTn id="328" dur="500"/>
                                        <p:tgtEl>
                                          <p:spTgt spid="8">
                                            <p:txEl>
                                              <p:pRg st="22" end="2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6" grpId="0" build="allAtOnce"/>
      <p:bldP spid="7" grpId="0" build="allAtOnce"/>
      <p:bldP spid="7" grpId="1" build="allAtOnce"/>
      <p:bldP spid="8" grpId="0"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rrowheads="1"/>
          </p:cNvSpPr>
          <p:nvPr>
            <p:ph type="title"/>
          </p:nvPr>
        </p:nvSpPr>
        <p:spPr>
          <a:xfrm>
            <a:off x="448146" y="265585"/>
            <a:ext cx="8229600" cy="1143000"/>
          </a:xfrm>
        </p:spPr>
        <p:txBody>
          <a:bodyPr/>
          <a:lstStyle/>
          <a:p>
            <a:pPr eaLnBrk="1" fontAlgn="auto" hangingPunct="1">
              <a:spcAft>
                <a:spcPts val="0"/>
              </a:spcAft>
              <a:defRPr/>
            </a:pPr>
            <a:r>
              <a:rPr lang="es-ES_tradnl" sz="3700" dirty="0">
                <a:solidFill>
                  <a:schemeClr val="hlink"/>
                </a:solidFill>
              </a:rPr>
              <a:t>En el comienzo de todo…</a:t>
            </a:r>
          </a:p>
        </p:txBody>
      </p:sp>
      <p:sp>
        <p:nvSpPr>
          <p:cNvPr id="143368" name="Rectangle 8"/>
          <p:cNvSpPr>
            <a:spLocks noRot="1" noChangeArrowheads="1"/>
          </p:cNvSpPr>
          <p:nvPr/>
        </p:nvSpPr>
        <p:spPr bwMode="auto">
          <a:xfrm>
            <a:off x="6740080" y="2525856"/>
            <a:ext cx="1260475" cy="492125"/>
          </a:xfrm>
          <a:prstGeom prst="rect">
            <a:avLst/>
          </a:prstGeom>
          <a:noFill/>
          <a:ln w="9525">
            <a:noFill/>
            <a:miter lim="800000"/>
            <a:headEnd/>
            <a:tailEnd/>
          </a:ln>
          <a:effectLst>
            <a:outerShdw dist="35921" dir="2700000" algn="ctr" rotWithShape="0">
              <a:schemeClr val="bg2"/>
            </a:outerShdw>
          </a:effec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US" sz="1800" i="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listo MT" pitchFamily="18" charset="0"/>
              </a:rPr>
              <a:t>Gen 1:27</a:t>
            </a:r>
          </a:p>
        </p:txBody>
      </p:sp>
      <p:pic>
        <p:nvPicPr>
          <p:cNvPr id="143396" name="Picture 36" descr="Image:Albrecht Dürer 002.jpg">
            <a:hlinkClick r:id="rId3"/>
          </p:cNvPr>
          <p:cNvPicPr>
            <a:picLocks noChangeAspect="1" noChangeArrowheads="1"/>
          </p:cNvPicPr>
          <p:nvPr/>
        </p:nvPicPr>
        <p:blipFill>
          <a:blip r:embed="rId4" cstate="print"/>
          <a:srcRect l="53133"/>
          <a:stretch>
            <a:fillRect/>
          </a:stretch>
        </p:blipFill>
        <p:spPr bwMode="auto">
          <a:xfrm>
            <a:off x="4824413" y="3040063"/>
            <a:ext cx="1163637" cy="3263900"/>
          </a:xfrm>
          <a:prstGeom prst="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43398" name="Picture 38" descr="Image:Albrecht Dürer 002.jpg">
            <a:hlinkClick r:id="rId3"/>
          </p:cNvPr>
          <p:cNvPicPr>
            <a:picLocks noChangeAspect="1" noChangeArrowheads="1"/>
          </p:cNvPicPr>
          <p:nvPr/>
        </p:nvPicPr>
        <p:blipFill>
          <a:blip r:embed="rId5" cstate="print"/>
          <a:srcRect/>
          <a:stretch>
            <a:fillRect/>
          </a:stretch>
        </p:blipFill>
        <p:spPr bwMode="auto">
          <a:xfrm>
            <a:off x="3521075" y="3041650"/>
            <a:ext cx="1187450" cy="3263900"/>
          </a:xfrm>
          <a:prstGeom prst="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7" name="TextBox 6"/>
          <p:cNvSpPr txBox="1"/>
          <p:nvPr/>
        </p:nvSpPr>
        <p:spPr>
          <a:xfrm>
            <a:off x="934949" y="1181528"/>
            <a:ext cx="7274104" cy="954107"/>
          </a:xfrm>
          <a:prstGeom prst="rect">
            <a:avLst/>
          </a:prstGeom>
          <a:no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eaLnBrk="0" hangingPunct="0">
              <a:defRPr/>
            </a:pPr>
            <a:r>
              <a:rPr lang="es-ES_tradnl" sz="2800" i="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76200" dist="152400" dir="5040000" algn="tr" rotWithShape="0">
                    <a:prstClr val="black">
                      <a:alpha val="40000"/>
                    </a:prstClr>
                  </a:outerShdw>
                </a:effectLst>
                <a:latin typeface="+mj-lt"/>
              </a:rPr>
              <a:t>“Cuando Dios  creó el hombre, lo </a:t>
            </a:r>
            <a:r>
              <a:rPr lang="es-ES_tradnl" sz="2800" i="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76200" dist="152400" dir="5040000" algn="tr" rotWithShape="0">
                    <a:prstClr val="black">
                      <a:alpha val="40000"/>
                    </a:prstClr>
                  </a:outerShdw>
                </a:effectLst>
              </a:rPr>
              <a:t>creó </a:t>
            </a:r>
            <a:r>
              <a:rPr lang="es-ES_tradnl" sz="2800" i="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76200" dist="152400" dir="5040000" algn="tr" rotWithShape="0">
                    <a:prstClr val="black">
                      <a:alpha val="40000"/>
                    </a:prstClr>
                  </a:outerShdw>
                </a:effectLst>
                <a:latin typeface="+mj-lt"/>
              </a:rPr>
              <a:t> a su imagen; varón y mujer los </a:t>
            </a:r>
            <a:r>
              <a:rPr lang="es-ES_tradnl" sz="2800" i="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76200" dist="152400" dir="5040000" algn="tr" rotWithShape="0">
                    <a:prstClr val="black">
                      <a:alpha val="40000"/>
                    </a:prstClr>
                  </a:outerShdw>
                </a:effectLst>
              </a:rPr>
              <a:t>creó….</a:t>
            </a:r>
            <a:r>
              <a:rPr lang="es-ES_tradnl" sz="2800" i="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76200" dist="152400" dir="5040000" algn="tr" rotWithShape="0">
                    <a:prstClr val="black">
                      <a:alpha val="40000"/>
                    </a:prstClr>
                  </a:outerShdw>
                </a:effectLst>
                <a:latin typeface="+mj-lt"/>
              </a:rPr>
              <a:t>”</a:t>
            </a:r>
          </a:p>
        </p:txBody>
      </p:sp>
    </p:spTree>
  </p:cSld>
  <p:clrMapOvr>
    <a:masterClrMapping/>
  </p:clrMapOvr>
  <p:transition spd="slow" advClick="0" advTm="6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3368"/>
                                        </p:tgtEl>
                                        <p:attrNameLst>
                                          <p:attrName>style.visibility</p:attrName>
                                        </p:attrNameLst>
                                      </p:cBhvr>
                                      <p:to>
                                        <p:strVal val="visible"/>
                                      </p:to>
                                    </p:set>
                                    <p:animEffect transition="in" filter="fade">
                                      <p:cBhvr>
                                        <p:cTn id="7" dur="2000"/>
                                        <p:tgtEl>
                                          <p:spTgt spid="143368"/>
                                        </p:tgtEl>
                                      </p:cBhvr>
                                    </p:animEffect>
                                  </p:childTnLst>
                                </p:cTn>
                              </p:par>
                              <p:par>
                                <p:cTn id="8" presetID="10" presetClass="entr" presetSubtype="0" fill="hold" nodeType="withEffect">
                                  <p:stCondLst>
                                    <p:cond delay="0"/>
                                  </p:stCondLst>
                                  <p:childTnLst>
                                    <p:set>
                                      <p:cBhvr>
                                        <p:cTn id="9" dur="1" fill="hold">
                                          <p:stCondLst>
                                            <p:cond delay="0"/>
                                          </p:stCondLst>
                                        </p:cTn>
                                        <p:tgtEl>
                                          <p:spTgt spid="143398"/>
                                        </p:tgtEl>
                                        <p:attrNameLst>
                                          <p:attrName>style.visibility</p:attrName>
                                        </p:attrNameLst>
                                      </p:cBhvr>
                                      <p:to>
                                        <p:strVal val="visible"/>
                                      </p:to>
                                    </p:set>
                                    <p:animEffect transition="in" filter="fade">
                                      <p:cBhvr>
                                        <p:cTn id="10" dur="5000"/>
                                        <p:tgtEl>
                                          <p:spTgt spid="143398"/>
                                        </p:tgtEl>
                                      </p:cBhvr>
                                    </p:animEffect>
                                  </p:childTnLst>
                                </p:cTn>
                              </p:par>
                              <p:par>
                                <p:cTn id="11" presetID="63" presetClass="path" presetSubtype="0" accel="50000" decel="50000" fill="hold" nodeType="withEffect">
                                  <p:stCondLst>
                                    <p:cond delay="0"/>
                                  </p:stCondLst>
                                  <p:childTnLst>
                                    <p:animMotion origin="layout" path="M -0.25 -1.48148E-6 L 1.38889E-6 -1.48148E-6 " pathEditMode="relative" rAng="0" ptsTypes="AA">
                                      <p:cBhvr>
                                        <p:cTn id="12" dur="5000" fill="hold"/>
                                        <p:tgtEl>
                                          <p:spTgt spid="143398"/>
                                        </p:tgtEl>
                                        <p:attrNameLst>
                                          <p:attrName>ppt_x</p:attrName>
                                          <p:attrName>ppt_y</p:attrName>
                                        </p:attrNameLst>
                                      </p:cBhvr>
                                      <p:rCtr x="125" y="0"/>
                                    </p:animMotion>
                                  </p:childTnLst>
                                </p:cTn>
                              </p:par>
                              <p:par>
                                <p:cTn id="13" presetID="10" presetClass="entr" presetSubtype="0" fill="hold" nodeType="withEffect">
                                  <p:stCondLst>
                                    <p:cond delay="0"/>
                                  </p:stCondLst>
                                  <p:childTnLst>
                                    <p:set>
                                      <p:cBhvr>
                                        <p:cTn id="14" dur="1" fill="hold">
                                          <p:stCondLst>
                                            <p:cond delay="0"/>
                                          </p:stCondLst>
                                        </p:cTn>
                                        <p:tgtEl>
                                          <p:spTgt spid="143396"/>
                                        </p:tgtEl>
                                        <p:attrNameLst>
                                          <p:attrName>style.visibility</p:attrName>
                                        </p:attrNameLst>
                                      </p:cBhvr>
                                      <p:to>
                                        <p:strVal val="visible"/>
                                      </p:to>
                                    </p:set>
                                    <p:animEffect transition="in" filter="fade">
                                      <p:cBhvr>
                                        <p:cTn id="15" dur="5000"/>
                                        <p:tgtEl>
                                          <p:spTgt spid="143396"/>
                                        </p:tgtEl>
                                      </p:cBhvr>
                                    </p:animEffect>
                                  </p:childTnLst>
                                </p:cTn>
                              </p:par>
                              <p:par>
                                <p:cTn id="16" presetID="35" presetClass="path" presetSubtype="0" accel="50000" decel="50000" fill="hold" nodeType="withEffect">
                                  <p:stCondLst>
                                    <p:cond delay="0"/>
                                  </p:stCondLst>
                                  <p:childTnLst>
                                    <p:animMotion origin="layout" path="M 0.25 -4.07407E-6 L 8.33333E-7 -4.07407E-6 " pathEditMode="relative" rAng="0" ptsTypes="AA">
                                      <p:cBhvr>
                                        <p:cTn id="17" dur="5000" fill="hold"/>
                                        <p:tgtEl>
                                          <p:spTgt spid="143396"/>
                                        </p:tgtEl>
                                        <p:attrNameLst>
                                          <p:attrName>ppt_x</p:attrName>
                                          <p:attrName>ppt_y</p:attrName>
                                        </p:attrNameLst>
                                      </p:cBhvr>
                                      <p:rCtr x="-12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hat's the Difference?"/>
          <p:cNvSpPr>
            <a:spLocks noGrp="1"/>
          </p:cNvSpPr>
          <p:nvPr>
            <p:ph type="title"/>
          </p:nvPr>
        </p:nvSpPr>
        <p:spPr>
          <a:xfrm>
            <a:off x="457200" y="0"/>
            <a:ext cx="8229600" cy="1066800"/>
          </a:xfrm>
        </p:spPr>
        <p:txBody>
          <a:bodyPr/>
          <a:lstStyle/>
          <a:p>
            <a:pPr eaLnBrk="1" fontAlgn="auto" hangingPunct="1">
              <a:spcAft>
                <a:spcPts val="0"/>
              </a:spcAft>
              <a:defRPr/>
            </a:pPr>
            <a:r>
              <a:rPr lang="es-MX" dirty="0">
                <a:solidFill>
                  <a:srgbClr val="FFFF00"/>
                </a:solidFill>
              </a:rPr>
              <a:t>¿Cuál es la diferencia?</a:t>
            </a:r>
            <a:endParaRPr lang="en-US" dirty="0">
              <a:solidFill>
                <a:srgbClr val="FFFF00"/>
              </a:solidFill>
            </a:endParaRPr>
          </a:p>
        </p:txBody>
      </p:sp>
      <p:sp>
        <p:nvSpPr>
          <p:cNvPr id="3" name="Effectiveness Rates"/>
          <p:cNvSpPr>
            <a:spLocks noGrp="1"/>
          </p:cNvSpPr>
          <p:nvPr>
            <p:ph idx="1"/>
          </p:nvPr>
        </p:nvSpPr>
        <p:spPr>
          <a:xfrm>
            <a:off x="457200" y="1369463"/>
            <a:ext cx="8229600" cy="4709160"/>
          </a:xfrm>
        </p:spPr>
        <p:txBody>
          <a:bodyPr numCol="2">
            <a:noAutofit/>
          </a:bodyPr>
          <a:lstStyle/>
          <a:p>
            <a:pPr marL="548640" indent="-411480" eaLnBrk="1" fontAlgn="auto" hangingPunct="1">
              <a:spcAft>
                <a:spcPts val="0"/>
              </a:spcAft>
              <a:buClr>
                <a:schemeClr val="tx1">
                  <a:shade val="95000"/>
                </a:schemeClr>
              </a:buClr>
              <a:buFont typeface="Wingdings 2"/>
              <a:buNone/>
              <a:defRPr/>
            </a:pPr>
            <a:r>
              <a:rPr lang="es-MX" sz="1800" b="1" dirty="0"/>
              <a:t> </a:t>
            </a:r>
            <a:r>
              <a:rPr lang="es-MX" sz="1800" dirty="0"/>
              <a:t> </a:t>
            </a:r>
            <a:r>
              <a:rPr lang="es-MX" sz="2000" b="1" dirty="0"/>
              <a:t>Planificación Natural de la Familia</a:t>
            </a:r>
          </a:p>
          <a:p>
            <a:pPr marL="548640" indent="-411480" eaLnBrk="1" fontAlgn="auto" hangingPunct="1">
              <a:spcAft>
                <a:spcPts val="0"/>
              </a:spcAft>
              <a:buClr>
                <a:schemeClr val="tx1">
                  <a:shade val="95000"/>
                </a:schemeClr>
              </a:buClr>
              <a:buFont typeface="Wingdings 2"/>
              <a:buNone/>
              <a:defRPr/>
            </a:pPr>
            <a:r>
              <a:rPr lang="en-US" sz="1800" b="1" dirty="0">
                <a:ln w="18415" cmpd="sng">
                  <a:solidFill>
                    <a:srgbClr val="FFFFFF"/>
                  </a:solidFill>
                  <a:prstDash val="solid"/>
                </a:ln>
                <a:solidFill>
                  <a:srgbClr val="FFFFFF"/>
                </a:solidFill>
                <a:effectLst>
                  <a:outerShdw blurRad="63500" dir="3600000" algn="tl" rotWithShape="0">
                    <a:srgbClr val="000000">
                      <a:alpha val="70000"/>
                    </a:srgbClr>
                  </a:outerShdw>
                </a:effectLst>
              </a:rPr>
              <a:t>   Tasa de efectividad</a:t>
            </a:r>
            <a:endParaRPr lang="en-US" sz="1800" b="1" dirty="0">
              <a:ln w="18415" cmpd="sng">
                <a:solidFill>
                  <a:srgbClr val="FFFFFF"/>
                </a:solidFill>
                <a:prstDash val="solid"/>
              </a:ln>
              <a:solidFill>
                <a:schemeClr val="bg1"/>
              </a:solidFill>
            </a:endParaRPr>
          </a:p>
          <a:p>
            <a:pPr marL="548640" indent="-411480" eaLnBrk="1" fontAlgn="auto" hangingPunct="1">
              <a:spcAft>
                <a:spcPts val="0"/>
              </a:spcAft>
              <a:buClr>
                <a:schemeClr val="tx1">
                  <a:shade val="95000"/>
                </a:schemeClr>
              </a:buClr>
              <a:buFont typeface="Wingdings 2"/>
              <a:buNone/>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p>
          <a:p>
            <a:pPr marL="548640" indent="-411480" algn="ctr" eaLnBrk="1" fontAlgn="auto" hangingPunct="1">
              <a:spcAft>
                <a:spcPts val="0"/>
              </a:spcAft>
              <a:buClr>
                <a:schemeClr val="tx1">
                  <a:shade val="95000"/>
                </a:schemeClr>
              </a:buClr>
              <a:buFont typeface="Wingdings 2"/>
              <a:buNone/>
              <a:defRPr/>
            </a:pPr>
            <a:r>
              <a:rPr lang="es-MX" sz="2000" dirty="0"/>
              <a:t>Métodos Sinto-térmicos y de ovulación tienen hasta 99% efectividad cuando si se aprenden y usan apropiadamente </a:t>
            </a:r>
            <a:endParaRPr lang="en-US" sz="2000" dirty="0"/>
          </a:p>
          <a:p>
            <a:pPr marL="548640" indent="-411480" algn="ctr" eaLnBrk="1" fontAlgn="auto" hangingPunct="1">
              <a:spcAft>
                <a:spcPts val="0"/>
              </a:spcAft>
              <a:buClr>
                <a:schemeClr val="tx1">
                  <a:shade val="95000"/>
                </a:schemeClr>
              </a:buClr>
              <a:buFont typeface="Wingdings 2"/>
              <a:buNone/>
              <a:defRPr/>
            </a:pPr>
            <a:r>
              <a:rPr lang="es-MX" sz="2000" dirty="0"/>
              <a:t>ya sea para posponer o evitar el embarazo</a:t>
            </a:r>
            <a:endParaRPr lang="en-US" sz="2000" dirty="0"/>
          </a:p>
          <a:p>
            <a:pPr marL="0" indent="0" eaLnBrk="1" fontAlgn="auto" hangingPunct="1">
              <a:lnSpc>
                <a:spcPts val="2800"/>
              </a:lnSpc>
              <a:spcBef>
                <a:spcPts val="600"/>
              </a:spcBef>
              <a:spcAft>
                <a:spcPts val="0"/>
              </a:spcAft>
              <a:buClr>
                <a:schemeClr val="tx1">
                  <a:shade val="95000"/>
                </a:schemeClr>
              </a:buClr>
              <a:buFont typeface="Wingdings 2"/>
              <a:buNone/>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548640" indent="-411480" eaLnBrk="1" fontAlgn="auto" hangingPunct="1">
              <a:spcAft>
                <a:spcPts val="0"/>
              </a:spcAft>
              <a:buClr>
                <a:schemeClr val="tx1">
                  <a:shade val="95000"/>
                </a:schemeClr>
              </a:buClr>
              <a:buFont typeface="Wingdings 2"/>
              <a:buNone/>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548640" indent="-411480" eaLnBrk="1" fontAlgn="auto" hangingPunct="1">
              <a:spcAft>
                <a:spcPts val="0"/>
              </a:spcAft>
              <a:buClr>
                <a:schemeClr val="tx1">
                  <a:shade val="95000"/>
                </a:schemeClr>
              </a:buClr>
              <a:buFont typeface="Wingdings 2"/>
              <a:buNone/>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548640" indent="-411480" eaLnBrk="1" fontAlgn="auto" hangingPunct="1">
              <a:spcAft>
                <a:spcPts val="0"/>
              </a:spcAft>
              <a:buClr>
                <a:schemeClr val="tx1">
                  <a:shade val="95000"/>
                </a:schemeClr>
              </a:buClr>
              <a:buFont typeface="Wingdings 2"/>
              <a:buNone/>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0" indent="0" algn="ctr" eaLnBrk="1" fontAlgn="auto" hangingPunct="1">
              <a:spcAft>
                <a:spcPts val="0"/>
              </a:spcAft>
              <a:buClr>
                <a:schemeClr val="tx1">
                  <a:shade val="95000"/>
                </a:schemeClr>
              </a:buClr>
              <a:buFont typeface="Wingdings 2"/>
              <a:buNone/>
              <a:defRPr/>
            </a:pPr>
            <a:r>
              <a:rPr lang="es-MX" sz="1800" b="1" dirty="0"/>
              <a:t>La Anticoncepción</a:t>
            </a:r>
            <a:endParaRPr lang="en-US" sz="1800" b="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0" indent="0" algn="ctr" eaLnBrk="1" fontAlgn="auto" hangingPunct="1">
              <a:spcAft>
                <a:spcPts val="0"/>
              </a:spcAft>
              <a:buClr>
                <a:schemeClr val="tx1">
                  <a:shade val="95000"/>
                </a:schemeClr>
              </a:buClr>
              <a:buFont typeface="Wingdings 2"/>
              <a:buNone/>
              <a:defRPr/>
            </a:pPr>
            <a:r>
              <a:rPr lang="en-US" sz="1800" b="1" dirty="0">
                <a:ln w="18415" cmpd="sng">
                  <a:solidFill>
                    <a:srgbClr val="FFFFFF"/>
                  </a:solidFill>
                  <a:prstDash val="solid"/>
                </a:ln>
                <a:solidFill>
                  <a:schemeClr val="bg1"/>
                </a:solidFill>
                <a:effectLst>
                  <a:outerShdw blurRad="38100" dist="38100" dir="2700000" algn="tl">
                    <a:srgbClr val="000000">
                      <a:alpha val="43137"/>
                    </a:srgbClr>
                  </a:outerShdw>
                </a:effectLst>
              </a:rPr>
              <a:t>Tasa de efectividad</a:t>
            </a:r>
          </a:p>
          <a:p>
            <a:pPr marL="0" indent="0" eaLnBrk="1" fontAlgn="auto" hangingPunct="1">
              <a:spcAft>
                <a:spcPts val="0"/>
              </a:spcAft>
              <a:buClr>
                <a:schemeClr val="tx1">
                  <a:shade val="95000"/>
                </a:schemeClr>
              </a:buClr>
              <a:buFont typeface="Wingdings 2"/>
              <a:buNone/>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548640" indent="-411480" eaLnBrk="1" fontAlgn="auto" hangingPunct="1">
              <a:spcAft>
                <a:spcPts val="0"/>
              </a:spcAft>
              <a:buClr>
                <a:schemeClr val="tx1">
                  <a:shade val="95000"/>
                </a:schemeClr>
              </a:buClr>
              <a:buFont typeface="Wingdings" pitchFamily="2" charset="2"/>
              <a:buChar char="v"/>
              <a:defRPr/>
            </a:pPr>
            <a:r>
              <a:rPr lang="es-MX" sz="1800" dirty="0"/>
              <a:t>Píldoras, parches, anillos = 92%</a:t>
            </a:r>
            <a:endParaRPr lang="en-US" sz="1800" dirty="0"/>
          </a:p>
          <a:p>
            <a:pPr marL="548640" indent="-411480" eaLnBrk="1" fontAlgn="auto" hangingPunct="1">
              <a:spcAft>
                <a:spcPts val="0"/>
              </a:spcAft>
              <a:buClr>
                <a:schemeClr val="tx1">
                  <a:shade val="95000"/>
                </a:schemeClr>
              </a:buClr>
              <a:buFont typeface="Wingdings" pitchFamily="2" charset="2"/>
              <a:buChar char="v"/>
              <a:defRPr/>
            </a:pPr>
            <a:r>
              <a:rPr lang="es-MX" sz="1800" dirty="0"/>
              <a:t>Inyectables = 97%</a:t>
            </a:r>
            <a:endParaRPr lang="en-US" sz="1800" dirty="0"/>
          </a:p>
          <a:p>
            <a:pPr marL="548640" indent="-411480" eaLnBrk="1" fontAlgn="auto" hangingPunct="1">
              <a:spcAft>
                <a:spcPts val="0"/>
              </a:spcAft>
              <a:buClr>
                <a:schemeClr val="tx1">
                  <a:shade val="95000"/>
                </a:schemeClr>
              </a:buClr>
              <a:buFont typeface="Wingdings" pitchFamily="2" charset="2"/>
              <a:buChar char="v"/>
              <a:defRPr/>
            </a:pPr>
            <a:r>
              <a:rPr lang="es-MX" sz="1800" dirty="0"/>
              <a:t>Aparatos Intrauterinos = 98-99%</a:t>
            </a:r>
            <a:endParaRPr lang="en-US" sz="1800" dirty="0"/>
          </a:p>
          <a:p>
            <a:pPr marL="548640" indent="-411480" eaLnBrk="1" fontAlgn="auto" hangingPunct="1">
              <a:spcAft>
                <a:spcPts val="0"/>
              </a:spcAft>
              <a:buClr>
                <a:schemeClr val="tx1">
                  <a:shade val="95000"/>
                </a:schemeClr>
              </a:buClr>
              <a:buFont typeface="Wingdings" pitchFamily="2" charset="2"/>
              <a:buChar char="v"/>
              <a:defRPr/>
            </a:pPr>
            <a:r>
              <a:rPr lang="es-MX" sz="1800" dirty="0"/>
              <a:t>Diafragma – hombres-84%, mujeres-68-84%</a:t>
            </a:r>
            <a:endParaRPr lang="en-US" sz="1800" dirty="0"/>
          </a:p>
          <a:p>
            <a:pPr marL="548640" indent="-411480" eaLnBrk="1" fontAlgn="auto" hangingPunct="1">
              <a:spcAft>
                <a:spcPts val="0"/>
              </a:spcAft>
              <a:buClr>
                <a:schemeClr val="tx1">
                  <a:shade val="95000"/>
                </a:schemeClr>
              </a:buClr>
              <a:buFont typeface="Wingdings" pitchFamily="2" charset="2"/>
              <a:buChar char="v"/>
              <a:defRPr/>
            </a:pPr>
            <a:r>
              <a:rPr lang="es-MX" sz="1800" dirty="0"/>
              <a:t>Condones- hombres-85%, mujeres-79%</a:t>
            </a:r>
            <a:endParaRPr lang="en-US" sz="1800" dirty="0"/>
          </a:p>
          <a:p>
            <a:pPr marL="548640" indent="-411480" eaLnBrk="1" fontAlgn="auto" hangingPunct="1">
              <a:spcAft>
                <a:spcPts val="0"/>
              </a:spcAft>
              <a:buClr>
                <a:schemeClr val="tx1">
                  <a:shade val="95000"/>
                </a:schemeClr>
              </a:buClr>
              <a:buFont typeface="Wingdings" pitchFamily="2" charset="2"/>
              <a:buChar char="v"/>
              <a:defRPr/>
            </a:pPr>
            <a:r>
              <a:rPr lang="es-MX" sz="1800" dirty="0"/>
              <a:t>Espumas -71%</a:t>
            </a:r>
            <a:endParaRPr lang="en-US" sz="1800" dirty="0"/>
          </a:p>
          <a:p>
            <a:pPr marL="548640" indent="-411480" eaLnBrk="1" fontAlgn="auto" hangingPunct="1">
              <a:spcAft>
                <a:spcPts val="0"/>
              </a:spcAft>
              <a:buClr>
                <a:schemeClr val="tx1">
                  <a:shade val="95000"/>
                </a:schemeClr>
              </a:buClr>
              <a:buFont typeface="Wingdings" pitchFamily="2" charset="2"/>
              <a:buChar char="v"/>
              <a:defRPr/>
            </a:pPr>
            <a:r>
              <a:rPr lang="es-MX" sz="1800" dirty="0"/>
              <a:t>Eyacular afuera =73%</a:t>
            </a:r>
            <a:endParaRPr lang="en-US" sz="1800" dirty="0"/>
          </a:p>
          <a:p>
            <a:pPr marL="548640" indent="-411480" eaLnBrk="1" fontAlgn="auto" hangingPunct="1">
              <a:spcAft>
                <a:spcPts val="0"/>
              </a:spcAft>
              <a:buClr>
                <a:schemeClr val="tx1">
                  <a:shade val="95000"/>
                </a:schemeClr>
              </a:buClr>
              <a:buFont typeface="Wingdings" pitchFamily="2" charset="2"/>
              <a:buChar char="v"/>
              <a:defRPr/>
            </a:pPr>
            <a:r>
              <a:rPr lang="es-MX" sz="1800" dirty="0"/>
              <a:t>Esterilización Quirúrgica =99%</a:t>
            </a: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 name="Medical Differences" hidden="1"/>
          <p:cNvSpPr txBox="1">
            <a:spLocks/>
          </p:cNvSpPr>
          <p:nvPr/>
        </p:nvSpPr>
        <p:spPr>
          <a:xfrm>
            <a:off x="460738" y="1373001"/>
            <a:ext cx="8229600" cy="4709160"/>
          </a:xfrm>
          <a:prstGeom prst="rect">
            <a:avLst/>
          </a:prstGeom>
        </p:spPr>
        <p:txBody>
          <a:bodyPr numCol="2"/>
          <a:lstStyle/>
          <a:p>
            <a:pPr algn="ctr" fontAlgn="auto">
              <a:spcBef>
                <a:spcPct val="20000"/>
              </a:spcBef>
              <a:spcAft>
                <a:spcPts val="0"/>
              </a:spcAft>
              <a:buClr>
                <a:schemeClr val="tx1">
                  <a:shade val="95000"/>
                </a:schemeClr>
              </a:buClr>
              <a:buSzPct val="65000"/>
              <a:buFont typeface="Wingdings 2"/>
              <a:buNone/>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Natural Family Planning</a:t>
            </a:r>
          </a:p>
          <a:p>
            <a:pPr algn="ctr" fontAlgn="auto">
              <a:spcBef>
                <a:spcPct val="20000"/>
              </a:spcBef>
              <a:spcAft>
                <a:spcPts val="0"/>
              </a:spcAft>
              <a:buClr>
                <a:schemeClr val="tx1">
                  <a:shade val="95000"/>
                </a:schemeClr>
              </a:buClr>
              <a:buSzPct val="65000"/>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Medical Differences</a:t>
            </a:r>
          </a:p>
          <a:p>
            <a:pPr marL="548640" indent="-411480" fontAlgn="auto">
              <a:spcBef>
                <a:spcPct val="20000"/>
              </a:spcBef>
              <a:spcAft>
                <a:spcPts val="0"/>
              </a:spcAft>
              <a:buClr>
                <a:schemeClr val="tx1">
                  <a:shade val="95000"/>
                </a:schemeClr>
              </a:buClr>
              <a:buSzPct val="65000"/>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 </a:t>
            </a:r>
          </a:p>
          <a:p>
            <a:pPr marL="233363" indent="-233363" fontAlgn="auto">
              <a:lnSpc>
                <a:spcPts val="1500"/>
              </a:lnSpc>
              <a:spcBef>
                <a:spcPts val="1200"/>
              </a:spcBef>
              <a:spcAft>
                <a:spcPts val="0"/>
              </a:spcAft>
              <a:buClr>
                <a:schemeClr val="tx1">
                  <a:shade val="95000"/>
                </a:schemeClr>
              </a:buClr>
              <a:buSzPct val="65000"/>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No health risks to woman from use</a:t>
            </a:r>
          </a:p>
          <a:p>
            <a:pPr marL="233363" indent="-233363" fontAlgn="auto">
              <a:lnSpc>
                <a:spcPts val="1500"/>
              </a:lnSpc>
              <a:spcBef>
                <a:spcPts val="1200"/>
              </a:spcBef>
              <a:spcAft>
                <a:spcPts val="0"/>
              </a:spcAft>
              <a:buClr>
                <a:schemeClr val="tx1">
                  <a:shade val="95000"/>
                </a:schemeClr>
              </a:buClr>
              <a:buSzPct val="65000"/>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Harmless to child if conception occurs while using</a:t>
            </a:r>
          </a:p>
          <a:p>
            <a:pPr marL="233363" indent="-233363" fontAlgn="auto">
              <a:lnSpc>
                <a:spcPts val="1500"/>
              </a:lnSpc>
              <a:spcBef>
                <a:spcPts val="1200"/>
              </a:spcBef>
              <a:spcAft>
                <a:spcPts val="0"/>
              </a:spcAft>
              <a:buClr>
                <a:schemeClr val="tx1">
                  <a:shade val="95000"/>
                </a:schemeClr>
              </a:buClr>
              <a:buSzPct val="65000"/>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Works with fertility cycles and for all women in any phase of reproductive life</a:t>
            </a:r>
          </a:p>
          <a:p>
            <a:pPr marL="233363" indent="-233363" fontAlgn="auto">
              <a:lnSpc>
                <a:spcPts val="1500"/>
              </a:lnSpc>
              <a:spcBef>
                <a:spcPts val="1200"/>
              </a:spcBef>
              <a:spcAft>
                <a:spcPts val="0"/>
              </a:spcAft>
              <a:buClr>
                <a:schemeClr val="tx1">
                  <a:shade val="95000"/>
                </a:schemeClr>
              </a:buClr>
              <a:buSzPct val="65000"/>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No impact on future fertility</a:t>
            </a:r>
          </a:p>
          <a:p>
            <a:pPr algn="ctr" fontAlgn="auto">
              <a:spcBef>
                <a:spcPct val="20000"/>
              </a:spcBef>
              <a:spcAft>
                <a:spcPts val="0"/>
              </a:spcAft>
              <a:buClr>
                <a:schemeClr val="tx1">
                  <a:shade val="95000"/>
                </a:schemeClr>
              </a:buClr>
              <a:buSzPct val="65000"/>
              <a:buFont typeface="Wingdings 2"/>
              <a:buNone/>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a:p>
            <a:pPr algn="ctr" fontAlgn="auto">
              <a:spcBef>
                <a:spcPct val="20000"/>
              </a:spcBef>
              <a:spcAft>
                <a:spcPts val="0"/>
              </a:spcAft>
              <a:buClr>
                <a:schemeClr val="tx1">
                  <a:shade val="95000"/>
                </a:schemeClr>
              </a:buClr>
              <a:buSzPct val="65000"/>
              <a:buFont typeface="Wingdings 2"/>
              <a:buNone/>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a:p>
            <a:pPr algn="ctr" fontAlgn="auto">
              <a:spcBef>
                <a:spcPct val="20000"/>
              </a:spcBef>
              <a:spcAft>
                <a:spcPts val="0"/>
              </a:spcAft>
              <a:buClr>
                <a:schemeClr val="tx1">
                  <a:shade val="95000"/>
                </a:schemeClr>
              </a:buClr>
              <a:buSzPct val="65000"/>
              <a:buFont typeface="Wingdings 2"/>
              <a:buNone/>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a:p>
            <a:pPr algn="ctr" fontAlgn="auto">
              <a:spcBef>
                <a:spcPct val="20000"/>
              </a:spcBef>
              <a:spcAft>
                <a:spcPts val="0"/>
              </a:spcAft>
              <a:buClr>
                <a:schemeClr val="tx1">
                  <a:shade val="95000"/>
                </a:schemeClr>
              </a:buClr>
              <a:buSzPct val="65000"/>
              <a:buFont typeface="Wingdings 2"/>
              <a:buNone/>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a:p>
            <a:pPr algn="ctr" fontAlgn="auto">
              <a:spcBef>
                <a:spcPct val="20000"/>
              </a:spcBef>
              <a:spcAft>
                <a:spcPts val="0"/>
              </a:spcAft>
              <a:buClr>
                <a:schemeClr val="tx1">
                  <a:shade val="95000"/>
                </a:schemeClr>
              </a:buClr>
              <a:buSzPct val="65000"/>
              <a:buFont typeface="Wingdings 2"/>
              <a:buNone/>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a:p>
            <a:pPr algn="ctr" fontAlgn="auto">
              <a:spcBef>
                <a:spcPct val="20000"/>
              </a:spcBef>
              <a:spcAft>
                <a:spcPts val="0"/>
              </a:spcAft>
              <a:buClr>
                <a:schemeClr val="tx1">
                  <a:shade val="95000"/>
                </a:schemeClr>
              </a:buClr>
              <a:buSzPct val="65000"/>
              <a:buFont typeface="Wingdings 2"/>
              <a:buNone/>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 Contraception</a:t>
            </a:r>
          </a:p>
          <a:p>
            <a:pPr algn="ctr" fontAlgn="auto">
              <a:spcBef>
                <a:spcPct val="20000"/>
              </a:spcBef>
              <a:spcAft>
                <a:spcPts val="0"/>
              </a:spcAft>
              <a:buClr>
                <a:schemeClr val="tx1">
                  <a:shade val="95000"/>
                </a:schemeClr>
              </a:buClr>
              <a:buSzPct val="65000"/>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Medical Differences</a:t>
            </a:r>
          </a:p>
          <a:p>
            <a:pPr algn="ctr" fontAlgn="auto">
              <a:spcBef>
                <a:spcPct val="20000"/>
              </a:spcBef>
              <a:spcAft>
                <a:spcPts val="0"/>
              </a:spcAft>
              <a:buClr>
                <a:schemeClr val="tx1">
                  <a:shade val="95000"/>
                </a:schemeClr>
              </a:buClr>
              <a:buSzPct val="65000"/>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233363" indent="-233363" fontAlgn="auto">
              <a:lnSpc>
                <a:spcPts val="1500"/>
              </a:lnSpc>
              <a:spcBef>
                <a:spcPts val="1200"/>
              </a:spcBef>
              <a:spcAft>
                <a:spcPts val="0"/>
              </a:spcAft>
              <a:buClr>
                <a:schemeClr val="tx1">
                  <a:shade val="95000"/>
                </a:schemeClr>
              </a:buClr>
              <a:buSzPct val="65000"/>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Possible physical side effects to woman from use</a:t>
            </a:r>
          </a:p>
          <a:p>
            <a:pPr marL="233363" indent="-233363" fontAlgn="auto">
              <a:lnSpc>
                <a:spcPts val="1500"/>
              </a:lnSpc>
              <a:spcBef>
                <a:spcPts val="1200"/>
              </a:spcBef>
              <a:spcAft>
                <a:spcPts val="0"/>
              </a:spcAft>
              <a:buClr>
                <a:schemeClr val="tx1">
                  <a:shade val="95000"/>
                </a:schemeClr>
              </a:buClr>
              <a:buSzPct val="65000"/>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May lead to early abortion if child is conceived while using</a:t>
            </a:r>
          </a:p>
          <a:p>
            <a:pPr marL="233363" indent="-233363" fontAlgn="auto">
              <a:lnSpc>
                <a:spcPts val="1500"/>
              </a:lnSpc>
              <a:spcBef>
                <a:spcPts val="1200"/>
              </a:spcBef>
              <a:spcAft>
                <a:spcPts val="0"/>
              </a:spcAft>
              <a:buClr>
                <a:schemeClr val="tx1">
                  <a:shade val="95000"/>
                </a:schemeClr>
              </a:buClr>
              <a:buSzPct val="65000"/>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Suppresses or eliminates fertility</a:t>
            </a:r>
          </a:p>
          <a:p>
            <a:pPr marL="233363" indent="-233363" fontAlgn="auto">
              <a:lnSpc>
                <a:spcPts val="1500"/>
              </a:lnSpc>
              <a:spcBef>
                <a:spcPts val="1200"/>
              </a:spcBef>
              <a:spcAft>
                <a:spcPts val="0"/>
              </a:spcAft>
              <a:buClr>
                <a:schemeClr val="tx1">
                  <a:shade val="95000"/>
                </a:schemeClr>
              </a:buClr>
              <a:buSzPct val="65000"/>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May impact future fertility</a:t>
            </a:r>
          </a:p>
          <a:p>
            <a:pPr algn="ctr" fontAlgn="auto">
              <a:spcBef>
                <a:spcPct val="20000"/>
              </a:spcBef>
              <a:spcAft>
                <a:spcPts val="0"/>
              </a:spcAft>
              <a:buClr>
                <a:schemeClr val="tx1">
                  <a:shade val="95000"/>
                </a:schemeClr>
              </a:buClr>
              <a:buSzPct val="65000"/>
              <a:buFont typeface="Wingdings 2"/>
              <a:buNone/>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p:txBody>
      </p:sp>
      <p:sp>
        <p:nvSpPr>
          <p:cNvPr id="7" name="Moral Differences" hidden="1"/>
          <p:cNvSpPr txBox="1">
            <a:spLocks/>
          </p:cNvSpPr>
          <p:nvPr/>
        </p:nvSpPr>
        <p:spPr>
          <a:xfrm>
            <a:off x="464280" y="1365912"/>
            <a:ext cx="8382007" cy="5151845"/>
          </a:xfrm>
          <a:prstGeom prst="rect">
            <a:avLst/>
          </a:prstGeom>
        </p:spPr>
        <p:txBody>
          <a:bodyPr numCol="2"/>
          <a:lstStyle/>
          <a:p>
            <a:pPr algn="ctr" fontAlgn="auto">
              <a:spcBef>
                <a:spcPct val="20000"/>
              </a:spcBef>
              <a:spcAft>
                <a:spcPts val="0"/>
              </a:spcAft>
              <a:buClr>
                <a:schemeClr val="tx1">
                  <a:shade val="95000"/>
                </a:schemeClr>
              </a:buClr>
              <a:buSzPct val="65000"/>
              <a:buFont typeface="Wingdings 2"/>
              <a:buNone/>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Natural Family Planning</a:t>
            </a:r>
          </a:p>
          <a:p>
            <a:pPr algn="ctr" fontAlgn="auto">
              <a:spcBef>
                <a:spcPct val="20000"/>
              </a:spcBef>
              <a:spcAft>
                <a:spcPts val="0"/>
              </a:spcAft>
              <a:buClr>
                <a:schemeClr val="tx1">
                  <a:shade val="95000"/>
                </a:schemeClr>
              </a:buClr>
              <a:buSzPct val="65000"/>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Moral Differences</a:t>
            </a:r>
          </a:p>
          <a:p>
            <a:pPr indent="-411480" fontAlgn="auto">
              <a:lnSpc>
                <a:spcPts val="1000"/>
              </a:lnSpc>
              <a:spcBef>
                <a:spcPts val="0"/>
              </a:spcBef>
              <a:spcAft>
                <a:spcPts val="0"/>
              </a:spcAft>
              <a:buClr>
                <a:schemeClr val="tx1">
                  <a:shade val="95000"/>
                </a:schemeClr>
              </a:buClr>
              <a:buSzPct val="65000"/>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 </a:t>
            </a:r>
            <a:endParaRPr lang="en-US" sz="9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a:p>
            <a:pPr marL="233363" indent="-233363" eaLnBrk="0" hangingPunct="0">
              <a:lnSpc>
                <a:spcPts val="1600"/>
              </a:lnSpc>
              <a:spcBef>
                <a:spcPts val="1200"/>
              </a:spcBef>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Unitive &amp; procreative elements present</a:t>
            </a:r>
          </a:p>
          <a:p>
            <a:pPr marL="233363" indent="-233363" eaLnBrk="0" hangingPunct="0">
              <a:lnSpc>
                <a:spcPts val="1600"/>
              </a:lnSpc>
              <a:spcBef>
                <a:spcPts val="1200"/>
              </a:spcBef>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Conscious choice to engage in or avoid sexual intercourse during fertile times</a:t>
            </a:r>
          </a:p>
          <a:p>
            <a:pPr marL="233363" indent="-233363" eaLnBrk="0" hangingPunct="0">
              <a:lnSpc>
                <a:spcPts val="1600"/>
              </a:lnSpc>
              <a:spcBef>
                <a:spcPts val="1200"/>
              </a:spcBef>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Promotes viewing fertility as a gift</a:t>
            </a:r>
          </a:p>
          <a:p>
            <a:pPr marL="233363" indent="-233363" eaLnBrk="0" hangingPunct="0">
              <a:lnSpc>
                <a:spcPts val="1600"/>
              </a:lnSpc>
              <a:spcBef>
                <a:spcPts val="1200"/>
              </a:spcBef>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Promotes idea of “children as gift”</a:t>
            </a:r>
          </a:p>
          <a:p>
            <a:pPr marL="233363" indent="-233363" eaLnBrk="0" hangingPunct="0">
              <a:lnSpc>
                <a:spcPts val="1600"/>
              </a:lnSpc>
              <a:spcBef>
                <a:spcPts val="1200"/>
              </a:spcBef>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Promotes self mastery, maturity, generosity</a:t>
            </a:r>
          </a:p>
          <a:p>
            <a:pPr marL="233363" indent="-233363" eaLnBrk="0" hangingPunct="0">
              <a:lnSpc>
                <a:spcPts val="1600"/>
              </a:lnSpc>
              <a:spcBef>
                <a:spcPts val="1200"/>
              </a:spcBef>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Fosters acceptance to new life and unplanned pregnancy</a:t>
            </a:r>
          </a:p>
          <a:p>
            <a:pPr marL="233363" indent="-233363" eaLnBrk="0" hangingPunct="0">
              <a:lnSpc>
                <a:spcPts val="1600"/>
              </a:lnSpc>
              <a:spcBef>
                <a:spcPts val="1200"/>
              </a:spcBef>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Fosters responsible sexual behavior</a:t>
            </a:r>
          </a:p>
          <a:p>
            <a:pPr algn="ctr" fontAlgn="auto">
              <a:spcBef>
                <a:spcPct val="20000"/>
              </a:spcBef>
              <a:spcAft>
                <a:spcPts val="0"/>
              </a:spcAft>
              <a:buClr>
                <a:schemeClr val="tx1">
                  <a:shade val="95000"/>
                </a:schemeClr>
              </a:buClr>
              <a:buSzPct val="65000"/>
              <a:buFont typeface="Wingdings 2"/>
              <a:buNone/>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 </a:t>
            </a:r>
          </a:p>
          <a:p>
            <a:pPr algn="ctr" fontAlgn="auto">
              <a:spcBef>
                <a:spcPct val="20000"/>
              </a:spcBef>
              <a:spcAft>
                <a:spcPts val="0"/>
              </a:spcAft>
              <a:buClr>
                <a:schemeClr val="tx1">
                  <a:shade val="95000"/>
                </a:schemeClr>
              </a:buClr>
              <a:buSzPct val="65000"/>
              <a:buFont typeface="Wingdings 2"/>
              <a:buNone/>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a:p>
            <a:pPr algn="ctr" fontAlgn="auto">
              <a:spcBef>
                <a:spcPct val="20000"/>
              </a:spcBef>
              <a:spcAft>
                <a:spcPts val="0"/>
              </a:spcAft>
              <a:buClr>
                <a:schemeClr val="tx1">
                  <a:shade val="95000"/>
                </a:schemeClr>
              </a:buClr>
              <a:buSzPct val="65000"/>
              <a:buFont typeface="Wingdings 2"/>
              <a:buNone/>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a:p>
            <a:pPr algn="ctr" fontAlgn="auto">
              <a:spcBef>
                <a:spcPct val="20000"/>
              </a:spcBef>
              <a:spcAft>
                <a:spcPts val="0"/>
              </a:spcAft>
              <a:buClr>
                <a:schemeClr val="tx1">
                  <a:shade val="95000"/>
                </a:schemeClr>
              </a:buClr>
              <a:buSzPct val="65000"/>
              <a:buFont typeface="Wingdings 2"/>
              <a:buNone/>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Contraception</a:t>
            </a:r>
          </a:p>
          <a:p>
            <a:pPr algn="ctr" fontAlgn="auto">
              <a:spcBef>
                <a:spcPct val="20000"/>
              </a:spcBef>
              <a:spcAft>
                <a:spcPts val="0"/>
              </a:spcAft>
              <a:buClr>
                <a:schemeClr val="tx1">
                  <a:shade val="95000"/>
                </a:schemeClr>
              </a:buClr>
              <a:buSzPct val="65000"/>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Moral Differences</a:t>
            </a:r>
          </a:p>
          <a:p>
            <a:pPr algn="ctr" fontAlgn="auto">
              <a:spcBef>
                <a:spcPct val="20000"/>
              </a:spcBef>
              <a:spcAft>
                <a:spcPts val="0"/>
              </a:spcAft>
              <a:buClr>
                <a:schemeClr val="tx1">
                  <a:shade val="95000"/>
                </a:schemeClr>
              </a:buClr>
              <a:buSzPct val="65000"/>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233363" indent="-233363" eaLnBrk="0" hangingPunct="0">
              <a:lnSpc>
                <a:spcPts val="1500"/>
              </a:lnSpc>
              <a:spcBef>
                <a:spcPts val="1200"/>
              </a:spcBef>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Unitive and/or procreative elements absent</a:t>
            </a:r>
          </a:p>
          <a:p>
            <a:pPr marL="233363" indent="-233363" eaLnBrk="0" hangingPunct="0">
              <a:lnSpc>
                <a:spcPts val="1500"/>
              </a:lnSpc>
              <a:spcBef>
                <a:spcPts val="1200"/>
              </a:spcBef>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Often unaware if fertile or infertile which necessitates continuous contraception</a:t>
            </a:r>
          </a:p>
          <a:p>
            <a:pPr marL="233363" indent="-233363" eaLnBrk="0" hangingPunct="0">
              <a:lnSpc>
                <a:spcPts val="1500"/>
              </a:lnSpc>
              <a:spcBef>
                <a:spcPts val="1200"/>
              </a:spcBef>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Treats fertility as a disease</a:t>
            </a:r>
          </a:p>
          <a:p>
            <a:pPr marL="233363" indent="-233363" eaLnBrk="0" hangingPunct="0">
              <a:lnSpc>
                <a:spcPts val="1500"/>
              </a:lnSpc>
              <a:spcBef>
                <a:spcPts val="1200"/>
              </a:spcBef>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Encourages attitude of “children as burden”</a:t>
            </a:r>
          </a:p>
          <a:p>
            <a:pPr marL="233363" indent="-233363" eaLnBrk="0" hangingPunct="0">
              <a:lnSpc>
                <a:spcPts val="1500"/>
              </a:lnSpc>
              <a:spcBef>
                <a:spcPts val="1200"/>
              </a:spcBef>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Promotes selfishness, immaturity</a:t>
            </a:r>
          </a:p>
          <a:p>
            <a:pPr marL="233363" indent="-233363" eaLnBrk="0" hangingPunct="0">
              <a:lnSpc>
                <a:spcPts val="1500"/>
              </a:lnSpc>
              <a:spcBef>
                <a:spcPts val="1200"/>
              </a:spcBef>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May resort to abortion if pregnancy occurs</a:t>
            </a:r>
          </a:p>
          <a:p>
            <a:pPr marL="233363" indent="-233363" eaLnBrk="0" hangingPunct="0">
              <a:lnSpc>
                <a:spcPts val="1500"/>
              </a:lnSpc>
              <a:spcBef>
                <a:spcPts val="1200"/>
              </a:spcBef>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Pill, Patches, Implants, Rings, Injectables, and IUD, act as abortifacients</a:t>
            </a:r>
          </a:p>
          <a:p>
            <a:pPr marL="233363" indent="-233363" eaLnBrk="0" hangingPunct="0">
              <a:lnSpc>
                <a:spcPts val="1500"/>
              </a:lnSpc>
              <a:spcBef>
                <a:spcPts val="1200"/>
              </a:spcBef>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Enables irresponsible sexual behavior</a:t>
            </a:r>
          </a:p>
          <a:p>
            <a:pPr algn="ctr" fontAlgn="auto">
              <a:lnSpc>
                <a:spcPts val="1500"/>
              </a:lnSpc>
              <a:spcBef>
                <a:spcPct val="20000"/>
              </a:spcBef>
              <a:spcAft>
                <a:spcPts val="0"/>
              </a:spcAft>
              <a:buClr>
                <a:schemeClr val="tx1">
                  <a:shade val="95000"/>
                </a:schemeClr>
              </a:buClr>
              <a:buSzPct val="65000"/>
              <a:buFont typeface="Wingdings 2"/>
              <a:buNone/>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p:txBody>
      </p:sp>
      <p:sp>
        <p:nvSpPr>
          <p:cNvPr id="8" name="Relational Differences" hidden="1"/>
          <p:cNvSpPr txBox="1">
            <a:spLocks/>
          </p:cNvSpPr>
          <p:nvPr/>
        </p:nvSpPr>
        <p:spPr>
          <a:xfrm>
            <a:off x="383620" y="1271318"/>
            <a:ext cx="8382007" cy="5151845"/>
          </a:xfrm>
          <a:prstGeom prst="rect">
            <a:avLst/>
          </a:prstGeom>
        </p:spPr>
        <p:txBody>
          <a:bodyPr numCol="2"/>
          <a:lstStyle/>
          <a:p>
            <a:pPr algn="ctr" fontAlgn="auto">
              <a:spcBef>
                <a:spcPct val="20000"/>
              </a:spcBef>
              <a:spcAft>
                <a:spcPts val="0"/>
              </a:spcAft>
              <a:buClr>
                <a:schemeClr val="tx1">
                  <a:shade val="95000"/>
                </a:schemeClr>
              </a:buClr>
              <a:buSzPct val="65000"/>
              <a:buFont typeface="Wingdings 2"/>
              <a:buNone/>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Natural Family Planning</a:t>
            </a:r>
          </a:p>
          <a:p>
            <a:pPr algn="ctr" fontAlgn="auto">
              <a:spcBef>
                <a:spcPct val="20000"/>
              </a:spcBef>
              <a:spcAft>
                <a:spcPts val="0"/>
              </a:spcAft>
              <a:buClr>
                <a:schemeClr val="tx1">
                  <a:shade val="95000"/>
                </a:schemeClr>
              </a:buClr>
              <a:buSzPct val="65000"/>
              <a:buFont typeface="Wingdings 2"/>
              <a:buNone/>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Relational Differences</a:t>
            </a:r>
          </a:p>
          <a:p>
            <a:pPr marL="288925" indent="-288925" fontAlgn="auto">
              <a:lnSpc>
                <a:spcPts val="1000"/>
              </a:lnSpc>
              <a:spcBef>
                <a:spcPts val="0"/>
              </a:spcBef>
              <a:spcAft>
                <a:spcPts val="0"/>
              </a:spcAft>
              <a:buClr>
                <a:schemeClr val="tx1">
                  <a:shade val="95000"/>
                </a:schemeClr>
              </a:buClr>
              <a:buSzPct val="65000"/>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 </a:t>
            </a:r>
          </a:p>
          <a:p>
            <a:pPr marL="288925" indent="-288925" eaLnBrk="0" hangingPunct="0">
              <a:lnSpc>
                <a:spcPts val="1500"/>
              </a:lnSpc>
              <a:spcBef>
                <a:spcPts val="1200"/>
              </a:spcBef>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Encourages shared responsibility</a:t>
            </a:r>
          </a:p>
          <a:p>
            <a:pPr marL="288925" indent="-288925" eaLnBrk="0" hangingPunct="0">
              <a:lnSpc>
                <a:spcPts val="1500"/>
              </a:lnSpc>
              <a:spcBef>
                <a:spcPts val="1200"/>
              </a:spcBef>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Enhances couple communication</a:t>
            </a:r>
          </a:p>
          <a:p>
            <a:pPr marL="288925" indent="-288925" eaLnBrk="0" hangingPunct="0">
              <a:lnSpc>
                <a:spcPts val="1500"/>
              </a:lnSpc>
              <a:spcBef>
                <a:spcPts val="1200"/>
              </a:spcBef>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Abstain from sex if avoiding pregnancy</a:t>
            </a:r>
          </a:p>
          <a:p>
            <a:pPr marL="288925" indent="-288925" eaLnBrk="0" hangingPunct="0">
              <a:lnSpc>
                <a:spcPts val="1500"/>
              </a:lnSpc>
              <a:spcBef>
                <a:spcPts val="1200"/>
              </a:spcBef>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Fosters mutual respect</a:t>
            </a:r>
          </a:p>
          <a:p>
            <a:pPr marL="288925" indent="-288925" eaLnBrk="0" hangingPunct="0">
              <a:lnSpc>
                <a:spcPts val="1500"/>
              </a:lnSpc>
              <a:spcBef>
                <a:spcPts val="1200"/>
              </a:spcBef>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Acknowledges that sexual intercourse may result in pregnancy</a:t>
            </a:r>
          </a:p>
          <a:p>
            <a:pPr marL="288925" indent="-288925" eaLnBrk="0" hangingPunct="0">
              <a:lnSpc>
                <a:spcPts val="1500"/>
              </a:lnSpc>
              <a:spcBef>
                <a:spcPts val="1200"/>
              </a:spcBef>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Promotes growth/longevity of marriage</a:t>
            </a:r>
          </a:p>
          <a:p>
            <a:pPr algn="ctr" fontAlgn="auto">
              <a:spcBef>
                <a:spcPct val="20000"/>
              </a:spcBef>
              <a:spcAft>
                <a:spcPts val="0"/>
              </a:spcAft>
              <a:buClr>
                <a:schemeClr val="tx1">
                  <a:shade val="95000"/>
                </a:schemeClr>
              </a:buClr>
              <a:buSzPct val="65000"/>
              <a:buFont typeface="Wingdings 2"/>
              <a:buNone/>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 </a:t>
            </a:r>
          </a:p>
          <a:p>
            <a:pPr algn="ctr" fontAlgn="auto">
              <a:spcBef>
                <a:spcPct val="20000"/>
              </a:spcBef>
              <a:spcAft>
                <a:spcPts val="0"/>
              </a:spcAft>
              <a:buClr>
                <a:schemeClr val="tx1">
                  <a:shade val="95000"/>
                </a:schemeClr>
              </a:buClr>
              <a:buSzPct val="65000"/>
              <a:buFont typeface="Wingdings 2"/>
              <a:buNone/>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a:p>
            <a:pPr algn="ctr" fontAlgn="auto">
              <a:spcBef>
                <a:spcPct val="20000"/>
              </a:spcBef>
              <a:spcAft>
                <a:spcPts val="0"/>
              </a:spcAft>
              <a:buClr>
                <a:schemeClr val="tx1">
                  <a:shade val="95000"/>
                </a:schemeClr>
              </a:buClr>
              <a:buSzPct val="65000"/>
              <a:buFont typeface="Wingdings 2"/>
              <a:buNone/>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a:p>
            <a:pPr algn="ctr" fontAlgn="auto">
              <a:spcBef>
                <a:spcPct val="20000"/>
              </a:spcBef>
              <a:spcAft>
                <a:spcPts val="0"/>
              </a:spcAft>
              <a:buClr>
                <a:schemeClr val="tx1">
                  <a:shade val="95000"/>
                </a:schemeClr>
              </a:buClr>
              <a:buSzPct val="65000"/>
              <a:buFont typeface="Wingdings 2"/>
              <a:buNone/>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a:p>
            <a:pPr algn="ctr" fontAlgn="auto">
              <a:spcBef>
                <a:spcPct val="20000"/>
              </a:spcBef>
              <a:spcAft>
                <a:spcPts val="0"/>
              </a:spcAft>
              <a:buClr>
                <a:schemeClr val="tx1">
                  <a:shade val="95000"/>
                </a:schemeClr>
              </a:buClr>
              <a:buSzPct val="65000"/>
              <a:buFont typeface="Wingdings 2"/>
              <a:buNone/>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a:p>
            <a:pPr algn="ctr" fontAlgn="auto">
              <a:spcBef>
                <a:spcPct val="20000"/>
              </a:spcBef>
              <a:spcAft>
                <a:spcPts val="0"/>
              </a:spcAft>
              <a:buClr>
                <a:schemeClr val="tx1">
                  <a:shade val="95000"/>
                </a:schemeClr>
              </a:buClr>
              <a:buSzPct val="65000"/>
              <a:buFont typeface="Wingdings 2"/>
              <a:buNone/>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Contraception</a:t>
            </a:r>
          </a:p>
          <a:p>
            <a:pPr algn="ctr" fontAlgn="auto">
              <a:spcBef>
                <a:spcPct val="20000"/>
              </a:spcBef>
              <a:spcAft>
                <a:spcPts val="0"/>
              </a:spcAft>
              <a:buClr>
                <a:schemeClr val="tx1">
                  <a:shade val="95000"/>
                </a:schemeClr>
              </a:buClr>
              <a:buSzPct val="65000"/>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Relational Differences</a:t>
            </a:r>
          </a:p>
          <a:p>
            <a:pPr algn="ctr" fontAlgn="auto">
              <a:spcBef>
                <a:spcPct val="20000"/>
              </a:spcBef>
              <a:spcAft>
                <a:spcPts val="0"/>
              </a:spcAft>
              <a:buClr>
                <a:schemeClr val="tx1">
                  <a:shade val="95000"/>
                </a:schemeClr>
              </a:buClr>
              <a:buSzPct val="65000"/>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228600" indent="-228600" eaLnBrk="0" hangingPunct="0">
              <a:lnSpc>
                <a:spcPts val="1500"/>
              </a:lnSpc>
              <a:spcBef>
                <a:spcPts val="1200"/>
              </a:spcBef>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Is primarily an individual responsibility</a:t>
            </a:r>
          </a:p>
          <a:p>
            <a:pPr marL="228600" indent="-228600" eaLnBrk="0" hangingPunct="0">
              <a:lnSpc>
                <a:spcPts val="1500"/>
              </a:lnSpc>
              <a:spcBef>
                <a:spcPts val="1200"/>
              </a:spcBef>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Lessens need for discussion</a:t>
            </a:r>
          </a:p>
          <a:p>
            <a:pPr marL="228600" indent="-228600" eaLnBrk="0" hangingPunct="0">
              <a:lnSpc>
                <a:spcPts val="1500"/>
              </a:lnSpc>
              <a:spcBef>
                <a:spcPts val="1200"/>
              </a:spcBef>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Engage in sex while avoiding pregnancy</a:t>
            </a:r>
          </a:p>
          <a:p>
            <a:pPr marL="228600" indent="-228600" eaLnBrk="0" hangingPunct="0">
              <a:lnSpc>
                <a:spcPts val="1500"/>
              </a:lnSpc>
              <a:spcBef>
                <a:spcPts val="1200"/>
              </a:spcBef>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Creates environment to “use” partner</a:t>
            </a:r>
          </a:p>
          <a:p>
            <a:pPr marL="228600" indent="-228600" eaLnBrk="0" hangingPunct="0">
              <a:lnSpc>
                <a:spcPts val="1500"/>
              </a:lnSpc>
              <a:spcBef>
                <a:spcPts val="1200"/>
              </a:spcBef>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Mentally and physically separates connection between sex and pregnancy</a:t>
            </a:r>
          </a:p>
          <a:p>
            <a:pPr marL="228600" indent="-228600" eaLnBrk="0" hangingPunct="0">
              <a:lnSpc>
                <a:spcPts val="1500"/>
              </a:lnSpc>
              <a:spcBef>
                <a:spcPts val="1200"/>
              </a:spcBef>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May result in promiscuity, infidelity and divorce</a:t>
            </a:r>
          </a:p>
          <a:p>
            <a:pPr algn="ctr" fontAlgn="auto">
              <a:lnSpc>
                <a:spcPts val="1500"/>
              </a:lnSpc>
              <a:spcBef>
                <a:spcPct val="20000"/>
              </a:spcBef>
              <a:spcAft>
                <a:spcPts val="0"/>
              </a:spcAft>
              <a:buClr>
                <a:schemeClr val="tx1">
                  <a:shade val="95000"/>
                </a:schemeClr>
              </a:buClr>
              <a:buSzPct val="65000"/>
              <a:buFont typeface="Wingdings 2"/>
              <a:buNone/>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p:txBody>
      </p:sp>
    </p:spTree>
  </p:cSld>
  <p:clrMapOvr>
    <a:masterClrMapping/>
  </p:clrMapOvr>
  <p:transition spd="slow" advClick="0" advTm="6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animEffect transition="in" filter="fade">
                                      <p:cBhvr>
                                        <p:cTn id="29" dur="500"/>
                                        <p:tgtEl>
                                          <p:spTgt spid="3">
                                            <p:txEl>
                                              <p:pRg st="9" end="9"/>
                                            </p:txEl>
                                          </p:spTgt>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animEffect transition="in" filter="fade">
                                      <p:cBhvr>
                                        <p:cTn id="33" dur="500"/>
                                        <p:tgtEl>
                                          <p:spTgt spid="3">
                                            <p:txEl>
                                              <p:pRg st="10" end="1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xEl>
                                              <p:pRg st="12" end="12"/>
                                            </p:txEl>
                                          </p:spTgt>
                                        </p:tgtEl>
                                        <p:attrNameLst>
                                          <p:attrName>style.visibility</p:attrName>
                                        </p:attrNameLst>
                                      </p:cBhvr>
                                      <p:to>
                                        <p:strVal val="visible"/>
                                      </p:to>
                                    </p:set>
                                    <p:animEffect transition="in" filter="fade">
                                      <p:cBhvr>
                                        <p:cTn id="38" dur="500"/>
                                        <p:tgtEl>
                                          <p:spTgt spid="3">
                                            <p:txEl>
                                              <p:pRg st="12" end="1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
                                            <p:txEl>
                                              <p:pRg st="13" end="13"/>
                                            </p:txEl>
                                          </p:spTgt>
                                        </p:tgtEl>
                                        <p:attrNameLst>
                                          <p:attrName>style.visibility</p:attrName>
                                        </p:attrNameLst>
                                      </p:cBhvr>
                                      <p:to>
                                        <p:strVal val="visible"/>
                                      </p:to>
                                    </p:set>
                                    <p:animEffect transition="in" filter="fade">
                                      <p:cBhvr>
                                        <p:cTn id="43" dur="500"/>
                                        <p:tgtEl>
                                          <p:spTgt spid="3">
                                            <p:txEl>
                                              <p:pRg st="13" end="1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
                                            <p:txEl>
                                              <p:pRg st="14" end="14"/>
                                            </p:txEl>
                                          </p:spTgt>
                                        </p:tgtEl>
                                        <p:attrNameLst>
                                          <p:attrName>style.visibility</p:attrName>
                                        </p:attrNameLst>
                                      </p:cBhvr>
                                      <p:to>
                                        <p:strVal val="visible"/>
                                      </p:to>
                                    </p:set>
                                    <p:animEffect transition="in" filter="fade">
                                      <p:cBhvr>
                                        <p:cTn id="48" dur="500"/>
                                        <p:tgtEl>
                                          <p:spTgt spid="3">
                                            <p:txEl>
                                              <p:pRg st="14" end="14"/>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
                                            <p:txEl>
                                              <p:pRg st="15" end="15"/>
                                            </p:txEl>
                                          </p:spTgt>
                                        </p:tgtEl>
                                        <p:attrNameLst>
                                          <p:attrName>style.visibility</p:attrName>
                                        </p:attrNameLst>
                                      </p:cBhvr>
                                      <p:to>
                                        <p:strVal val="visible"/>
                                      </p:to>
                                    </p:set>
                                    <p:animEffect transition="in" filter="fade">
                                      <p:cBhvr>
                                        <p:cTn id="53" dur="500"/>
                                        <p:tgtEl>
                                          <p:spTgt spid="3">
                                            <p:txEl>
                                              <p:pRg st="15" end="15"/>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3">
                                            <p:txEl>
                                              <p:pRg st="16" end="16"/>
                                            </p:txEl>
                                          </p:spTgt>
                                        </p:tgtEl>
                                        <p:attrNameLst>
                                          <p:attrName>style.visibility</p:attrName>
                                        </p:attrNameLst>
                                      </p:cBhvr>
                                      <p:to>
                                        <p:strVal val="visible"/>
                                      </p:to>
                                    </p:set>
                                    <p:animEffect transition="in" filter="fade">
                                      <p:cBhvr>
                                        <p:cTn id="58" dur="500"/>
                                        <p:tgtEl>
                                          <p:spTgt spid="3">
                                            <p:txEl>
                                              <p:pRg st="16" end="16"/>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
                                            <p:txEl>
                                              <p:pRg st="17" end="17"/>
                                            </p:txEl>
                                          </p:spTgt>
                                        </p:tgtEl>
                                        <p:attrNameLst>
                                          <p:attrName>style.visibility</p:attrName>
                                        </p:attrNameLst>
                                      </p:cBhvr>
                                      <p:to>
                                        <p:strVal val="visible"/>
                                      </p:to>
                                    </p:set>
                                    <p:animEffect transition="in" filter="fade">
                                      <p:cBhvr>
                                        <p:cTn id="63" dur="500"/>
                                        <p:tgtEl>
                                          <p:spTgt spid="3">
                                            <p:txEl>
                                              <p:pRg st="17" end="17"/>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3">
                                            <p:txEl>
                                              <p:pRg st="18" end="18"/>
                                            </p:txEl>
                                          </p:spTgt>
                                        </p:tgtEl>
                                        <p:attrNameLst>
                                          <p:attrName>style.visibility</p:attrName>
                                        </p:attrNameLst>
                                      </p:cBhvr>
                                      <p:to>
                                        <p:strVal val="visible"/>
                                      </p:to>
                                    </p:set>
                                    <p:animEffect transition="in" filter="fade">
                                      <p:cBhvr>
                                        <p:cTn id="68" dur="500"/>
                                        <p:tgtEl>
                                          <p:spTgt spid="3">
                                            <p:txEl>
                                              <p:pRg st="18" end="18"/>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3">
                                            <p:txEl>
                                              <p:pRg st="19" end="19"/>
                                            </p:txEl>
                                          </p:spTgt>
                                        </p:tgtEl>
                                        <p:attrNameLst>
                                          <p:attrName>style.visibility</p:attrName>
                                        </p:attrNameLst>
                                      </p:cBhvr>
                                      <p:to>
                                        <p:strVal val="visible"/>
                                      </p:to>
                                    </p:set>
                                    <p:animEffect transition="in" filter="fade">
                                      <p:cBhvr>
                                        <p:cTn id="73" dur="500"/>
                                        <p:tgtEl>
                                          <p:spTgt spid="3">
                                            <p:txEl>
                                              <p:pRg st="19" end="19"/>
                                            </p:txEl>
                                          </p:spTgt>
                                        </p:tgtEl>
                                      </p:cBhvr>
                                    </p:animEffect>
                                  </p:childTnLst>
                                </p:cTn>
                              </p:par>
                            </p:childTnLst>
                          </p:cTn>
                        </p:par>
                        <p:par>
                          <p:cTn id="74" fill="hold">
                            <p:stCondLst>
                              <p:cond delay="500"/>
                            </p:stCondLst>
                            <p:childTnLst>
                              <p:par>
                                <p:cTn id="75" presetID="10" presetClass="entr" presetSubtype="0" fill="hold" grpId="0" nodeType="afterEffect">
                                  <p:stCondLst>
                                    <p:cond delay="0"/>
                                  </p:stCondLst>
                                  <p:childTnLst>
                                    <p:set>
                                      <p:cBhvr>
                                        <p:cTn id="76" dur="1" fill="hold">
                                          <p:stCondLst>
                                            <p:cond delay="0"/>
                                          </p:stCondLst>
                                        </p:cTn>
                                        <p:tgtEl>
                                          <p:spTgt spid="6">
                                            <p:txEl>
                                              <p:pRg st="0" end="0"/>
                                            </p:txEl>
                                          </p:spTgt>
                                        </p:tgtEl>
                                        <p:attrNameLst>
                                          <p:attrName>style.visibility</p:attrName>
                                        </p:attrNameLst>
                                      </p:cBhvr>
                                      <p:to>
                                        <p:strVal val="visible"/>
                                      </p:to>
                                    </p:set>
                                    <p:animEffect transition="in" filter="fade">
                                      <p:cBhvr>
                                        <p:cTn id="77" dur="500"/>
                                        <p:tgtEl>
                                          <p:spTgt spid="6">
                                            <p:txEl>
                                              <p:pRg st="0" end="0"/>
                                            </p:txEl>
                                          </p:spTgt>
                                        </p:tgtEl>
                                      </p:cBhvr>
                                    </p:animEffect>
                                  </p:childTnLst>
                                </p:cTn>
                              </p:par>
                            </p:childTnLst>
                          </p:cTn>
                        </p:par>
                        <p:par>
                          <p:cTn id="78" fill="hold">
                            <p:stCondLst>
                              <p:cond delay="1000"/>
                            </p:stCondLst>
                            <p:childTnLst>
                              <p:par>
                                <p:cTn id="79" presetID="10" presetClass="entr" presetSubtype="0" fill="hold" grpId="0" nodeType="afterEffect">
                                  <p:stCondLst>
                                    <p:cond delay="0"/>
                                  </p:stCondLst>
                                  <p:childTnLst>
                                    <p:set>
                                      <p:cBhvr>
                                        <p:cTn id="80" dur="1" fill="hold">
                                          <p:stCondLst>
                                            <p:cond delay="0"/>
                                          </p:stCondLst>
                                        </p:cTn>
                                        <p:tgtEl>
                                          <p:spTgt spid="6">
                                            <p:txEl>
                                              <p:pRg st="1" end="1"/>
                                            </p:txEl>
                                          </p:spTgt>
                                        </p:tgtEl>
                                        <p:attrNameLst>
                                          <p:attrName>style.visibility</p:attrName>
                                        </p:attrNameLst>
                                      </p:cBhvr>
                                      <p:to>
                                        <p:strVal val="visible"/>
                                      </p:to>
                                    </p:set>
                                    <p:animEffect transition="in" filter="fade">
                                      <p:cBhvr>
                                        <p:cTn id="81" dur="500"/>
                                        <p:tgtEl>
                                          <p:spTgt spid="6">
                                            <p:txEl>
                                              <p:pRg st="1" end="1"/>
                                            </p:txEl>
                                          </p:spTgt>
                                        </p:tgtEl>
                                      </p:cBhvr>
                                    </p:animEffect>
                                  </p:childTnLst>
                                </p:cTn>
                              </p:par>
                            </p:childTnLst>
                          </p:cTn>
                        </p:par>
                        <p:par>
                          <p:cTn id="82" fill="hold">
                            <p:stCondLst>
                              <p:cond delay="1500"/>
                            </p:stCondLst>
                            <p:childTnLst>
                              <p:par>
                                <p:cTn id="83" presetID="10" presetClass="entr" presetSubtype="0" fill="hold" grpId="0" nodeType="afterEffect">
                                  <p:stCondLst>
                                    <p:cond delay="0"/>
                                  </p:stCondLst>
                                  <p:childTnLst>
                                    <p:set>
                                      <p:cBhvr>
                                        <p:cTn id="84" dur="1" fill="hold">
                                          <p:stCondLst>
                                            <p:cond delay="0"/>
                                          </p:stCondLst>
                                        </p:cTn>
                                        <p:tgtEl>
                                          <p:spTgt spid="6">
                                            <p:txEl>
                                              <p:pRg st="12" end="12"/>
                                            </p:txEl>
                                          </p:spTgt>
                                        </p:tgtEl>
                                        <p:attrNameLst>
                                          <p:attrName>style.visibility</p:attrName>
                                        </p:attrNameLst>
                                      </p:cBhvr>
                                      <p:to>
                                        <p:strVal val="visible"/>
                                      </p:to>
                                    </p:set>
                                    <p:animEffect transition="in" filter="fade">
                                      <p:cBhvr>
                                        <p:cTn id="85" dur="500"/>
                                        <p:tgtEl>
                                          <p:spTgt spid="6">
                                            <p:txEl>
                                              <p:pRg st="12" end="12"/>
                                            </p:txEl>
                                          </p:spTgt>
                                        </p:tgtEl>
                                      </p:cBhvr>
                                    </p:animEffect>
                                  </p:childTnLst>
                                </p:cTn>
                              </p:par>
                            </p:childTnLst>
                          </p:cTn>
                        </p:par>
                        <p:par>
                          <p:cTn id="86" fill="hold">
                            <p:stCondLst>
                              <p:cond delay="2000"/>
                            </p:stCondLst>
                            <p:childTnLst>
                              <p:par>
                                <p:cTn id="87" presetID="10" presetClass="entr" presetSubtype="0" fill="hold" grpId="0" nodeType="afterEffect">
                                  <p:stCondLst>
                                    <p:cond delay="0"/>
                                  </p:stCondLst>
                                  <p:childTnLst>
                                    <p:set>
                                      <p:cBhvr>
                                        <p:cTn id="88" dur="1" fill="hold">
                                          <p:stCondLst>
                                            <p:cond delay="0"/>
                                          </p:stCondLst>
                                        </p:cTn>
                                        <p:tgtEl>
                                          <p:spTgt spid="6">
                                            <p:txEl>
                                              <p:pRg st="13" end="13"/>
                                            </p:txEl>
                                          </p:spTgt>
                                        </p:tgtEl>
                                        <p:attrNameLst>
                                          <p:attrName>style.visibility</p:attrName>
                                        </p:attrNameLst>
                                      </p:cBhvr>
                                      <p:to>
                                        <p:strVal val="visible"/>
                                      </p:to>
                                    </p:set>
                                    <p:animEffect transition="in" filter="fade">
                                      <p:cBhvr>
                                        <p:cTn id="89" dur="500"/>
                                        <p:tgtEl>
                                          <p:spTgt spid="6">
                                            <p:txEl>
                                              <p:pRg st="13" end="13"/>
                                            </p:txEl>
                                          </p:spTgt>
                                        </p:tgtEl>
                                      </p:cBhvr>
                                    </p:animEffect>
                                  </p:childTnLst>
                                </p:cTn>
                              </p:par>
                            </p:childTnLst>
                          </p:cTn>
                        </p:par>
                        <p:par>
                          <p:cTn id="90" fill="hold">
                            <p:stCondLst>
                              <p:cond delay="2500"/>
                            </p:stCondLst>
                            <p:childTnLst>
                              <p:par>
                                <p:cTn id="91" presetID="10" presetClass="entr" presetSubtype="0" fill="hold" grpId="0" nodeType="afterEffect">
                                  <p:stCondLst>
                                    <p:cond delay="300"/>
                                  </p:stCondLst>
                                  <p:childTnLst>
                                    <p:set>
                                      <p:cBhvr>
                                        <p:cTn id="92" dur="1" fill="hold">
                                          <p:stCondLst>
                                            <p:cond delay="0"/>
                                          </p:stCondLst>
                                        </p:cTn>
                                        <p:tgtEl>
                                          <p:spTgt spid="6">
                                            <p:txEl>
                                              <p:pRg st="3" end="3"/>
                                            </p:txEl>
                                          </p:spTgt>
                                        </p:tgtEl>
                                        <p:attrNameLst>
                                          <p:attrName>style.visibility</p:attrName>
                                        </p:attrNameLst>
                                      </p:cBhvr>
                                      <p:to>
                                        <p:strVal val="visible"/>
                                      </p:to>
                                    </p:set>
                                    <p:animEffect transition="in" filter="fade">
                                      <p:cBhvr>
                                        <p:cTn id="93" dur="500"/>
                                        <p:tgtEl>
                                          <p:spTgt spid="6">
                                            <p:txEl>
                                              <p:pRg st="3" end="3"/>
                                            </p:txEl>
                                          </p:spTgt>
                                        </p:tgtEl>
                                      </p:cBhvr>
                                    </p:animEffect>
                                  </p:childTnLst>
                                </p:cTn>
                              </p:par>
                              <p:par>
                                <p:cTn id="94" presetID="10" presetClass="entr" presetSubtype="0" fill="hold" grpId="0" nodeType="withEffect">
                                  <p:stCondLst>
                                    <p:cond delay="500"/>
                                  </p:stCondLst>
                                  <p:childTnLst>
                                    <p:set>
                                      <p:cBhvr>
                                        <p:cTn id="95" dur="1" fill="hold">
                                          <p:stCondLst>
                                            <p:cond delay="0"/>
                                          </p:stCondLst>
                                        </p:cTn>
                                        <p:tgtEl>
                                          <p:spTgt spid="6">
                                            <p:txEl>
                                              <p:pRg st="4" end="4"/>
                                            </p:txEl>
                                          </p:spTgt>
                                        </p:tgtEl>
                                        <p:attrNameLst>
                                          <p:attrName>style.visibility</p:attrName>
                                        </p:attrNameLst>
                                      </p:cBhvr>
                                      <p:to>
                                        <p:strVal val="visible"/>
                                      </p:to>
                                    </p:set>
                                    <p:animEffect transition="in" filter="fade">
                                      <p:cBhvr>
                                        <p:cTn id="96" dur="500"/>
                                        <p:tgtEl>
                                          <p:spTgt spid="6">
                                            <p:txEl>
                                              <p:pRg st="4" end="4"/>
                                            </p:txEl>
                                          </p:spTgt>
                                        </p:tgtEl>
                                      </p:cBhvr>
                                    </p:animEffect>
                                  </p:childTnLst>
                                </p:cTn>
                              </p:par>
                              <p:par>
                                <p:cTn id="97" presetID="10" presetClass="entr" presetSubtype="0" fill="hold" grpId="0" nodeType="withEffect">
                                  <p:stCondLst>
                                    <p:cond delay="700"/>
                                  </p:stCondLst>
                                  <p:childTnLst>
                                    <p:set>
                                      <p:cBhvr>
                                        <p:cTn id="98" dur="1" fill="hold">
                                          <p:stCondLst>
                                            <p:cond delay="0"/>
                                          </p:stCondLst>
                                        </p:cTn>
                                        <p:tgtEl>
                                          <p:spTgt spid="6">
                                            <p:txEl>
                                              <p:pRg st="5" end="5"/>
                                            </p:txEl>
                                          </p:spTgt>
                                        </p:tgtEl>
                                        <p:attrNameLst>
                                          <p:attrName>style.visibility</p:attrName>
                                        </p:attrNameLst>
                                      </p:cBhvr>
                                      <p:to>
                                        <p:strVal val="visible"/>
                                      </p:to>
                                    </p:set>
                                    <p:animEffect transition="in" filter="fade">
                                      <p:cBhvr>
                                        <p:cTn id="99" dur="500"/>
                                        <p:tgtEl>
                                          <p:spTgt spid="6">
                                            <p:txEl>
                                              <p:pRg st="5" end="5"/>
                                            </p:txEl>
                                          </p:spTgt>
                                        </p:tgtEl>
                                      </p:cBhvr>
                                    </p:animEffect>
                                  </p:childTnLst>
                                </p:cTn>
                              </p:par>
                              <p:par>
                                <p:cTn id="100" presetID="10" presetClass="entr" presetSubtype="0" fill="hold" grpId="0" nodeType="withEffect">
                                  <p:stCondLst>
                                    <p:cond delay="900"/>
                                  </p:stCondLst>
                                  <p:childTnLst>
                                    <p:set>
                                      <p:cBhvr>
                                        <p:cTn id="101" dur="1" fill="hold">
                                          <p:stCondLst>
                                            <p:cond delay="0"/>
                                          </p:stCondLst>
                                        </p:cTn>
                                        <p:tgtEl>
                                          <p:spTgt spid="6">
                                            <p:txEl>
                                              <p:pRg st="6" end="6"/>
                                            </p:txEl>
                                          </p:spTgt>
                                        </p:tgtEl>
                                        <p:attrNameLst>
                                          <p:attrName>style.visibility</p:attrName>
                                        </p:attrNameLst>
                                      </p:cBhvr>
                                      <p:to>
                                        <p:strVal val="visible"/>
                                      </p:to>
                                    </p:set>
                                    <p:animEffect transition="in" filter="fade">
                                      <p:cBhvr>
                                        <p:cTn id="102" dur="500"/>
                                        <p:tgtEl>
                                          <p:spTgt spid="6">
                                            <p:txEl>
                                              <p:pRg st="6" end="6"/>
                                            </p:txEl>
                                          </p:spTgt>
                                        </p:tgtEl>
                                      </p:cBhvr>
                                    </p:animEffect>
                                  </p:childTnLst>
                                </p:cTn>
                              </p:par>
                            </p:childTnLst>
                          </p:cTn>
                        </p:par>
                        <p:par>
                          <p:cTn id="103" fill="hold">
                            <p:stCondLst>
                              <p:cond delay="3900"/>
                            </p:stCondLst>
                            <p:childTnLst>
                              <p:par>
                                <p:cTn id="104" presetID="10" presetClass="entr" presetSubtype="0" fill="hold" grpId="0" nodeType="afterEffect">
                                  <p:stCondLst>
                                    <p:cond delay="0"/>
                                  </p:stCondLst>
                                  <p:childTnLst>
                                    <p:set>
                                      <p:cBhvr>
                                        <p:cTn id="105" dur="1" fill="hold">
                                          <p:stCondLst>
                                            <p:cond delay="0"/>
                                          </p:stCondLst>
                                        </p:cTn>
                                        <p:tgtEl>
                                          <p:spTgt spid="6">
                                            <p:txEl>
                                              <p:pRg st="15" end="15"/>
                                            </p:txEl>
                                          </p:spTgt>
                                        </p:tgtEl>
                                        <p:attrNameLst>
                                          <p:attrName>style.visibility</p:attrName>
                                        </p:attrNameLst>
                                      </p:cBhvr>
                                      <p:to>
                                        <p:strVal val="visible"/>
                                      </p:to>
                                    </p:set>
                                    <p:animEffect transition="in" filter="fade">
                                      <p:cBhvr>
                                        <p:cTn id="106" dur="500"/>
                                        <p:tgtEl>
                                          <p:spTgt spid="6">
                                            <p:txEl>
                                              <p:pRg st="15" end="15"/>
                                            </p:txEl>
                                          </p:spTgt>
                                        </p:tgtEl>
                                      </p:cBhvr>
                                    </p:animEffect>
                                  </p:childTnLst>
                                </p:cTn>
                              </p:par>
                              <p:par>
                                <p:cTn id="107" presetID="10" presetClass="entr" presetSubtype="0" fill="hold" grpId="0" nodeType="withEffect">
                                  <p:stCondLst>
                                    <p:cond delay="200"/>
                                  </p:stCondLst>
                                  <p:childTnLst>
                                    <p:set>
                                      <p:cBhvr>
                                        <p:cTn id="108" dur="1" fill="hold">
                                          <p:stCondLst>
                                            <p:cond delay="0"/>
                                          </p:stCondLst>
                                        </p:cTn>
                                        <p:tgtEl>
                                          <p:spTgt spid="6">
                                            <p:txEl>
                                              <p:pRg st="16" end="16"/>
                                            </p:txEl>
                                          </p:spTgt>
                                        </p:tgtEl>
                                        <p:attrNameLst>
                                          <p:attrName>style.visibility</p:attrName>
                                        </p:attrNameLst>
                                      </p:cBhvr>
                                      <p:to>
                                        <p:strVal val="visible"/>
                                      </p:to>
                                    </p:set>
                                    <p:animEffect transition="in" filter="fade">
                                      <p:cBhvr>
                                        <p:cTn id="109" dur="500"/>
                                        <p:tgtEl>
                                          <p:spTgt spid="6">
                                            <p:txEl>
                                              <p:pRg st="16" end="16"/>
                                            </p:txEl>
                                          </p:spTgt>
                                        </p:tgtEl>
                                      </p:cBhvr>
                                    </p:animEffect>
                                  </p:childTnLst>
                                </p:cTn>
                              </p:par>
                              <p:par>
                                <p:cTn id="110" presetID="10" presetClass="entr" presetSubtype="0" fill="hold" grpId="0" nodeType="withEffect">
                                  <p:stCondLst>
                                    <p:cond delay="400"/>
                                  </p:stCondLst>
                                  <p:childTnLst>
                                    <p:set>
                                      <p:cBhvr>
                                        <p:cTn id="111" dur="1" fill="hold">
                                          <p:stCondLst>
                                            <p:cond delay="0"/>
                                          </p:stCondLst>
                                        </p:cTn>
                                        <p:tgtEl>
                                          <p:spTgt spid="6">
                                            <p:txEl>
                                              <p:pRg st="17" end="17"/>
                                            </p:txEl>
                                          </p:spTgt>
                                        </p:tgtEl>
                                        <p:attrNameLst>
                                          <p:attrName>style.visibility</p:attrName>
                                        </p:attrNameLst>
                                      </p:cBhvr>
                                      <p:to>
                                        <p:strVal val="visible"/>
                                      </p:to>
                                    </p:set>
                                    <p:animEffect transition="in" filter="fade">
                                      <p:cBhvr>
                                        <p:cTn id="112" dur="500"/>
                                        <p:tgtEl>
                                          <p:spTgt spid="6">
                                            <p:txEl>
                                              <p:pRg st="17" end="17"/>
                                            </p:txEl>
                                          </p:spTgt>
                                        </p:tgtEl>
                                      </p:cBhvr>
                                    </p:animEffect>
                                  </p:childTnLst>
                                </p:cTn>
                              </p:par>
                              <p:par>
                                <p:cTn id="113" presetID="10" presetClass="entr" presetSubtype="0" fill="hold" grpId="0" nodeType="withEffect">
                                  <p:stCondLst>
                                    <p:cond delay="600"/>
                                  </p:stCondLst>
                                  <p:childTnLst>
                                    <p:set>
                                      <p:cBhvr>
                                        <p:cTn id="114" dur="1" fill="hold">
                                          <p:stCondLst>
                                            <p:cond delay="0"/>
                                          </p:stCondLst>
                                        </p:cTn>
                                        <p:tgtEl>
                                          <p:spTgt spid="6">
                                            <p:txEl>
                                              <p:pRg st="18" end="18"/>
                                            </p:txEl>
                                          </p:spTgt>
                                        </p:tgtEl>
                                        <p:attrNameLst>
                                          <p:attrName>style.visibility</p:attrName>
                                        </p:attrNameLst>
                                      </p:cBhvr>
                                      <p:to>
                                        <p:strVal val="visible"/>
                                      </p:to>
                                    </p:set>
                                    <p:animEffect transition="in" filter="fade">
                                      <p:cBhvr>
                                        <p:cTn id="115" dur="500"/>
                                        <p:tgtEl>
                                          <p:spTgt spid="6">
                                            <p:txEl>
                                              <p:pRg st="18" end="18"/>
                                            </p:txEl>
                                          </p:spTgt>
                                        </p:tgtEl>
                                      </p:cBhvr>
                                    </p:animEffect>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1" nodeType="clickEffect">
                                  <p:stCondLst>
                                    <p:cond delay="0"/>
                                  </p:stCondLst>
                                  <p:childTnLst>
                                    <p:animEffect transition="out" filter="fade">
                                      <p:cBhvr>
                                        <p:cTn id="119" dur="500"/>
                                        <p:tgtEl>
                                          <p:spTgt spid="6">
                                            <p:txEl>
                                              <p:pRg st="0" end="0"/>
                                            </p:txEl>
                                          </p:spTgt>
                                        </p:tgtEl>
                                      </p:cBhvr>
                                    </p:animEffect>
                                    <p:set>
                                      <p:cBhvr>
                                        <p:cTn id="120" dur="1" fill="hold">
                                          <p:stCondLst>
                                            <p:cond delay="499"/>
                                          </p:stCondLst>
                                        </p:cTn>
                                        <p:tgtEl>
                                          <p:spTgt spid="6">
                                            <p:txEl>
                                              <p:pRg st="0" end="0"/>
                                            </p:txEl>
                                          </p:spTgt>
                                        </p:tgtEl>
                                        <p:attrNameLst>
                                          <p:attrName>style.visibility</p:attrName>
                                        </p:attrNameLst>
                                      </p:cBhvr>
                                      <p:to>
                                        <p:strVal val="hidden"/>
                                      </p:to>
                                    </p:set>
                                  </p:childTnLst>
                                </p:cTn>
                              </p:par>
                              <p:par>
                                <p:cTn id="121" presetID="10" presetClass="exit" presetSubtype="0" fill="hold" grpId="1" nodeType="withEffect">
                                  <p:stCondLst>
                                    <p:cond delay="0"/>
                                  </p:stCondLst>
                                  <p:childTnLst>
                                    <p:animEffect transition="out" filter="fade">
                                      <p:cBhvr>
                                        <p:cTn id="122" dur="500"/>
                                        <p:tgtEl>
                                          <p:spTgt spid="6">
                                            <p:txEl>
                                              <p:pRg st="1" end="1"/>
                                            </p:txEl>
                                          </p:spTgt>
                                        </p:tgtEl>
                                      </p:cBhvr>
                                    </p:animEffect>
                                    <p:set>
                                      <p:cBhvr>
                                        <p:cTn id="123" dur="1" fill="hold">
                                          <p:stCondLst>
                                            <p:cond delay="499"/>
                                          </p:stCondLst>
                                        </p:cTn>
                                        <p:tgtEl>
                                          <p:spTgt spid="6">
                                            <p:txEl>
                                              <p:pRg st="1" end="1"/>
                                            </p:txEl>
                                          </p:spTgt>
                                        </p:tgtEl>
                                        <p:attrNameLst>
                                          <p:attrName>style.visibility</p:attrName>
                                        </p:attrNameLst>
                                      </p:cBhvr>
                                      <p:to>
                                        <p:strVal val="hidden"/>
                                      </p:to>
                                    </p:set>
                                  </p:childTnLst>
                                </p:cTn>
                              </p:par>
                              <p:par>
                                <p:cTn id="124" presetID="10" presetClass="exit" presetSubtype="0" fill="hold" grpId="1" nodeType="withEffect">
                                  <p:stCondLst>
                                    <p:cond delay="0"/>
                                  </p:stCondLst>
                                  <p:childTnLst>
                                    <p:animEffect transition="out" filter="fade">
                                      <p:cBhvr>
                                        <p:cTn id="125" dur="500"/>
                                        <p:tgtEl>
                                          <p:spTgt spid="6">
                                            <p:txEl>
                                              <p:pRg st="2" end="2"/>
                                            </p:txEl>
                                          </p:spTgt>
                                        </p:tgtEl>
                                      </p:cBhvr>
                                    </p:animEffect>
                                    <p:set>
                                      <p:cBhvr>
                                        <p:cTn id="126" dur="1" fill="hold">
                                          <p:stCondLst>
                                            <p:cond delay="499"/>
                                          </p:stCondLst>
                                        </p:cTn>
                                        <p:tgtEl>
                                          <p:spTgt spid="6">
                                            <p:txEl>
                                              <p:pRg st="2" end="2"/>
                                            </p:txEl>
                                          </p:spTgt>
                                        </p:tgtEl>
                                        <p:attrNameLst>
                                          <p:attrName>style.visibility</p:attrName>
                                        </p:attrNameLst>
                                      </p:cBhvr>
                                      <p:to>
                                        <p:strVal val="hidden"/>
                                      </p:to>
                                    </p:set>
                                  </p:childTnLst>
                                </p:cTn>
                              </p:par>
                              <p:par>
                                <p:cTn id="127" presetID="10" presetClass="exit" presetSubtype="0" fill="hold" grpId="1" nodeType="withEffect">
                                  <p:stCondLst>
                                    <p:cond delay="0"/>
                                  </p:stCondLst>
                                  <p:childTnLst>
                                    <p:animEffect transition="out" filter="fade">
                                      <p:cBhvr>
                                        <p:cTn id="128" dur="500"/>
                                        <p:tgtEl>
                                          <p:spTgt spid="6">
                                            <p:txEl>
                                              <p:pRg st="3" end="3"/>
                                            </p:txEl>
                                          </p:spTgt>
                                        </p:tgtEl>
                                      </p:cBhvr>
                                    </p:animEffect>
                                    <p:set>
                                      <p:cBhvr>
                                        <p:cTn id="129" dur="1" fill="hold">
                                          <p:stCondLst>
                                            <p:cond delay="499"/>
                                          </p:stCondLst>
                                        </p:cTn>
                                        <p:tgtEl>
                                          <p:spTgt spid="6">
                                            <p:txEl>
                                              <p:pRg st="3" end="3"/>
                                            </p:txEl>
                                          </p:spTgt>
                                        </p:tgtEl>
                                        <p:attrNameLst>
                                          <p:attrName>style.visibility</p:attrName>
                                        </p:attrNameLst>
                                      </p:cBhvr>
                                      <p:to>
                                        <p:strVal val="hidden"/>
                                      </p:to>
                                    </p:set>
                                  </p:childTnLst>
                                </p:cTn>
                              </p:par>
                              <p:par>
                                <p:cTn id="130" presetID="10" presetClass="exit" presetSubtype="0" fill="hold" grpId="1" nodeType="withEffect">
                                  <p:stCondLst>
                                    <p:cond delay="0"/>
                                  </p:stCondLst>
                                  <p:childTnLst>
                                    <p:animEffect transition="out" filter="fade">
                                      <p:cBhvr>
                                        <p:cTn id="131" dur="500"/>
                                        <p:tgtEl>
                                          <p:spTgt spid="6">
                                            <p:txEl>
                                              <p:pRg st="4" end="4"/>
                                            </p:txEl>
                                          </p:spTgt>
                                        </p:tgtEl>
                                      </p:cBhvr>
                                    </p:animEffect>
                                    <p:set>
                                      <p:cBhvr>
                                        <p:cTn id="132" dur="1" fill="hold">
                                          <p:stCondLst>
                                            <p:cond delay="499"/>
                                          </p:stCondLst>
                                        </p:cTn>
                                        <p:tgtEl>
                                          <p:spTgt spid="6">
                                            <p:txEl>
                                              <p:pRg st="4" end="4"/>
                                            </p:txEl>
                                          </p:spTgt>
                                        </p:tgtEl>
                                        <p:attrNameLst>
                                          <p:attrName>style.visibility</p:attrName>
                                        </p:attrNameLst>
                                      </p:cBhvr>
                                      <p:to>
                                        <p:strVal val="hidden"/>
                                      </p:to>
                                    </p:set>
                                  </p:childTnLst>
                                </p:cTn>
                              </p:par>
                              <p:par>
                                <p:cTn id="133" presetID="10" presetClass="exit" presetSubtype="0" fill="hold" grpId="1" nodeType="withEffect">
                                  <p:stCondLst>
                                    <p:cond delay="0"/>
                                  </p:stCondLst>
                                  <p:childTnLst>
                                    <p:animEffect transition="out" filter="fade">
                                      <p:cBhvr>
                                        <p:cTn id="134" dur="500"/>
                                        <p:tgtEl>
                                          <p:spTgt spid="6">
                                            <p:txEl>
                                              <p:pRg st="5" end="5"/>
                                            </p:txEl>
                                          </p:spTgt>
                                        </p:tgtEl>
                                      </p:cBhvr>
                                    </p:animEffect>
                                    <p:set>
                                      <p:cBhvr>
                                        <p:cTn id="135" dur="1" fill="hold">
                                          <p:stCondLst>
                                            <p:cond delay="499"/>
                                          </p:stCondLst>
                                        </p:cTn>
                                        <p:tgtEl>
                                          <p:spTgt spid="6">
                                            <p:txEl>
                                              <p:pRg st="5" end="5"/>
                                            </p:txEl>
                                          </p:spTgt>
                                        </p:tgtEl>
                                        <p:attrNameLst>
                                          <p:attrName>style.visibility</p:attrName>
                                        </p:attrNameLst>
                                      </p:cBhvr>
                                      <p:to>
                                        <p:strVal val="hidden"/>
                                      </p:to>
                                    </p:set>
                                  </p:childTnLst>
                                </p:cTn>
                              </p:par>
                              <p:par>
                                <p:cTn id="136" presetID="10" presetClass="exit" presetSubtype="0" fill="hold" grpId="1" nodeType="withEffect">
                                  <p:stCondLst>
                                    <p:cond delay="0"/>
                                  </p:stCondLst>
                                  <p:childTnLst>
                                    <p:animEffect transition="out" filter="fade">
                                      <p:cBhvr>
                                        <p:cTn id="137" dur="500"/>
                                        <p:tgtEl>
                                          <p:spTgt spid="6">
                                            <p:txEl>
                                              <p:pRg st="6" end="6"/>
                                            </p:txEl>
                                          </p:spTgt>
                                        </p:tgtEl>
                                      </p:cBhvr>
                                    </p:animEffect>
                                    <p:set>
                                      <p:cBhvr>
                                        <p:cTn id="138" dur="1" fill="hold">
                                          <p:stCondLst>
                                            <p:cond delay="499"/>
                                          </p:stCondLst>
                                        </p:cTn>
                                        <p:tgtEl>
                                          <p:spTgt spid="6">
                                            <p:txEl>
                                              <p:pRg st="6" end="6"/>
                                            </p:txEl>
                                          </p:spTgt>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500"/>
                                        <p:tgtEl>
                                          <p:spTgt spid="6">
                                            <p:txEl>
                                              <p:pRg st="12" end="12"/>
                                            </p:txEl>
                                          </p:spTgt>
                                        </p:tgtEl>
                                      </p:cBhvr>
                                    </p:animEffect>
                                    <p:set>
                                      <p:cBhvr>
                                        <p:cTn id="141" dur="1" fill="hold">
                                          <p:stCondLst>
                                            <p:cond delay="499"/>
                                          </p:stCondLst>
                                        </p:cTn>
                                        <p:tgtEl>
                                          <p:spTgt spid="6">
                                            <p:txEl>
                                              <p:pRg st="12" end="12"/>
                                            </p:txEl>
                                          </p:spTgt>
                                        </p:tgtEl>
                                        <p:attrNameLst>
                                          <p:attrName>style.visibility</p:attrName>
                                        </p:attrNameLst>
                                      </p:cBhvr>
                                      <p:to>
                                        <p:strVal val="hidden"/>
                                      </p:to>
                                    </p:set>
                                  </p:childTnLst>
                                </p:cTn>
                              </p:par>
                              <p:par>
                                <p:cTn id="142" presetID="10" presetClass="exit" presetSubtype="0" fill="hold" grpId="1" nodeType="withEffect">
                                  <p:stCondLst>
                                    <p:cond delay="0"/>
                                  </p:stCondLst>
                                  <p:childTnLst>
                                    <p:animEffect transition="out" filter="fade">
                                      <p:cBhvr>
                                        <p:cTn id="143" dur="500"/>
                                        <p:tgtEl>
                                          <p:spTgt spid="6">
                                            <p:txEl>
                                              <p:pRg st="13" end="13"/>
                                            </p:txEl>
                                          </p:spTgt>
                                        </p:tgtEl>
                                      </p:cBhvr>
                                    </p:animEffect>
                                    <p:set>
                                      <p:cBhvr>
                                        <p:cTn id="144" dur="1" fill="hold">
                                          <p:stCondLst>
                                            <p:cond delay="499"/>
                                          </p:stCondLst>
                                        </p:cTn>
                                        <p:tgtEl>
                                          <p:spTgt spid="6">
                                            <p:txEl>
                                              <p:pRg st="13" end="13"/>
                                            </p:txEl>
                                          </p:spTgt>
                                        </p:tgtEl>
                                        <p:attrNameLst>
                                          <p:attrName>style.visibility</p:attrName>
                                        </p:attrNameLst>
                                      </p:cBhvr>
                                      <p:to>
                                        <p:strVal val="hidden"/>
                                      </p:to>
                                    </p:set>
                                  </p:childTnLst>
                                </p:cTn>
                              </p:par>
                              <p:par>
                                <p:cTn id="145" presetID="10" presetClass="exit" presetSubtype="0" fill="hold" grpId="1" nodeType="withEffect">
                                  <p:stCondLst>
                                    <p:cond delay="0"/>
                                  </p:stCondLst>
                                  <p:childTnLst>
                                    <p:animEffect transition="out" filter="fade">
                                      <p:cBhvr>
                                        <p:cTn id="146" dur="500"/>
                                        <p:tgtEl>
                                          <p:spTgt spid="6">
                                            <p:txEl>
                                              <p:pRg st="15" end="15"/>
                                            </p:txEl>
                                          </p:spTgt>
                                        </p:tgtEl>
                                      </p:cBhvr>
                                    </p:animEffect>
                                    <p:set>
                                      <p:cBhvr>
                                        <p:cTn id="147" dur="1" fill="hold">
                                          <p:stCondLst>
                                            <p:cond delay="499"/>
                                          </p:stCondLst>
                                        </p:cTn>
                                        <p:tgtEl>
                                          <p:spTgt spid="6">
                                            <p:txEl>
                                              <p:pRg st="15" end="15"/>
                                            </p:txEl>
                                          </p:spTgt>
                                        </p:tgtEl>
                                        <p:attrNameLst>
                                          <p:attrName>style.visibility</p:attrName>
                                        </p:attrNameLst>
                                      </p:cBhvr>
                                      <p:to>
                                        <p:strVal val="hidden"/>
                                      </p:to>
                                    </p:set>
                                  </p:childTnLst>
                                </p:cTn>
                              </p:par>
                              <p:par>
                                <p:cTn id="148" presetID="10" presetClass="exit" presetSubtype="0" fill="hold" grpId="1" nodeType="withEffect">
                                  <p:stCondLst>
                                    <p:cond delay="0"/>
                                  </p:stCondLst>
                                  <p:childTnLst>
                                    <p:animEffect transition="out" filter="fade">
                                      <p:cBhvr>
                                        <p:cTn id="149" dur="500"/>
                                        <p:tgtEl>
                                          <p:spTgt spid="6">
                                            <p:txEl>
                                              <p:pRg st="16" end="16"/>
                                            </p:txEl>
                                          </p:spTgt>
                                        </p:tgtEl>
                                      </p:cBhvr>
                                    </p:animEffect>
                                    <p:set>
                                      <p:cBhvr>
                                        <p:cTn id="150" dur="1" fill="hold">
                                          <p:stCondLst>
                                            <p:cond delay="499"/>
                                          </p:stCondLst>
                                        </p:cTn>
                                        <p:tgtEl>
                                          <p:spTgt spid="6">
                                            <p:txEl>
                                              <p:pRg st="16" end="16"/>
                                            </p:txEl>
                                          </p:spTgt>
                                        </p:tgtEl>
                                        <p:attrNameLst>
                                          <p:attrName>style.visibility</p:attrName>
                                        </p:attrNameLst>
                                      </p:cBhvr>
                                      <p:to>
                                        <p:strVal val="hidden"/>
                                      </p:to>
                                    </p:set>
                                  </p:childTnLst>
                                </p:cTn>
                              </p:par>
                              <p:par>
                                <p:cTn id="151" presetID="10" presetClass="exit" presetSubtype="0" fill="hold" grpId="1" nodeType="withEffect">
                                  <p:stCondLst>
                                    <p:cond delay="0"/>
                                  </p:stCondLst>
                                  <p:childTnLst>
                                    <p:animEffect transition="out" filter="fade">
                                      <p:cBhvr>
                                        <p:cTn id="152" dur="500"/>
                                        <p:tgtEl>
                                          <p:spTgt spid="6">
                                            <p:txEl>
                                              <p:pRg st="17" end="17"/>
                                            </p:txEl>
                                          </p:spTgt>
                                        </p:tgtEl>
                                      </p:cBhvr>
                                    </p:animEffect>
                                    <p:set>
                                      <p:cBhvr>
                                        <p:cTn id="153" dur="1" fill="hold">
                                          <p:stCondLst>
                                            <p:cond delay="499"/>
                                          </p:stCondLst>
                                        </p:cTn>
                                        <p:tgtEl>
                                          <p:spTgt spid="6">
                                            <p:txEl>
                                              <p:pRg st="17" end="17"/>
                                            </p:txEl>
                                          </p:spTgt>
                                        </p:tgtEl>
                                        <p:attrNameLst>
                                          <p:attrName>style.visibility</p:attrName>
                                        </p:attrNameLst>
                                      </p:cBhvr>
                                      <p:to>
                                        <p:strVal val="hidden"/>
                                      </p:to>
                                    </p:set>
                                  </p:childTnLst>
                                </p:cTn>
                              </p:par>
                              <p:par>
                                <p:cTn id="154" presetID="10" presetClass="exit" presetSubtype="0" fill="hold" grpId="1" nodeType="withEffect">
                                  <p:stCondLst>
                                    <p:cond delay="0"/>
                                  </p:stCondLst>
                                  <p:childTnLst>
                                    <p:animEffect transition="out" filter="fade">
                                      <p:cBhvr>
                                        <p:cTn id="155" dur="500"/>
                                        <p:tgtEl>
                                          <p:spTgt spid="6">
                                            <p:txEl>
                                              <p:pRg st="18" end="18"/>
                                            </p:txEl>
                                          </p:spTgt>
                                        </p:tgtEl>
                                      </p:cBhvr>
                                    </p:animEffect>
                                    <p:set>
                                      <p:cBhvr>
                                        <p:cTn id="156" dur="1" fill="hold">
                                          <p:stCondLst>
                                            <p:cond delay="499"/>
                                          </p:stCondLst>
                                        </p:cTn>
                                        <p:tgtEl>
                                          <p:spTgt spid="6">
                                            <p:txEl>
                                              <p:pRg st="18" end="18"/>
                                            </p:txEl>
                                          </p:spTgt>
                                        </p:tgtEl>
                                        <p:attrNameLst>
                                          <p:attrName>style.visibility</p:attrName>
                                        </p:attrNameLst>
                                      </p:cBhvr>
                                      <p:to>
                                        <p:strVal val="hidden"/>
                                      </p:to>
                                    </p:set>
                                  </p:childTnLst>
                                </p:cTn>
                              </p:par>
                            </p:childTnLst>
                          </p:cTn>
                        </p:par>
                        <p:par>
                          <p:cTn id="157" fill="hold">
                            <p:stCondLst>
                              <p:cond delay="500"/>
                            </p:stCondLst>
                            <p:childTnLst>
                              <p:par>
                                <p:cTn id="158" presetID="10" presetClass="entr" presetSubtype="0" fill="hold" grpId="0" nodeType="afterEffect">
                                  <p:stCondLst>
                                    <p:cond delay="0"/>
                                  </p:stCondLst>
                                  <p:childTnLst>
                                    <p:set>
                                      <p:cBhvr>
                                        <p:cTn id="159" dur="1" fill="hold">
                                          <p:stCondLst>
                                            <p:cond delay="0"/>
                                          </p:stCondLst>
                                        </p:cTn>
                                        <p:tgtEl>
                                          <p:spTgt spid="7">
                                            <p:txEl>
                                              <p:pRg st="0" end="0"/>
                                            </p:txEl>
                                          </p:spTgt>
                                        </p:tgtEl>
                                        <p:attrNameLst>
                                          <p:attrName>style.visibility</p:attrName>
                                        </p:attrNameLst>
                                      </p:cBhvr>
                                      <p:to>
                                        <p:strVal val="visible"/>
                                      </p:to>
                                    </p:set>
                                    <p:animEffect transition="in" filter="fade">
                                      <p:cBhvr>
                                        <p:cTn id="160" dur="500"/>
                                        <p:tgtEl>
                                          <p:spTgt spid="7">
                                            <p:txEl>
                                              <p:pRg st="0" end="0"/>
                                            </p:txEl>
                                          </p:spTgt>
                                        </p:tgtEl>
                                      </p:cBhvr>
                                    </p:animEffect>
                                  </p:childTnLst>
                                </p:cTn>
                              </p:par>
                            </p:childTnLst>
                          </p:cTn>
                        </p:par>
                        <p:par>
                          <p:cTn id="161" fill="hold">
                            <p:stCondLst>
                              <p:cond delay="1000"/>
                            </p:stCondLst>
                            <p:childTnLst>
                              <p:par>
                                <p:cTn id="162" presetID="10" presetClass="entr" presetSubtype="0" fill="hold" grpId="0" nodeType="afterEffect">
                                  <p:stCondLst>
                                    <p:cond delay="0"/>
                                  </p:stCondLst>
                                  <p:childTnLst>
                                    <p:set>
                                      <p:cBhvr>
                                        <p:cTn id="163" dur="1" fill="hold">
                                          <p:stCondLst>
                                            <p:cond delay="0"/>
                                          </p:stCondLst>
                                        </p:cTn>
                                        <p:tgtEl>
                                          <p:spTgt spid="7">
                                            <p:txEl>
                                              <p:pRg st="1" end="1"/>
                                            </p:txEl>
                                          </p:spTgt>
                                        </p:tgtEl>
                                        <p:attrNameLst>
                                          <p:attrName>style.visibility</p:attrName>
                                        </p:attrNameLst>
                                      </p:cBhvr>
                                      <p:to>
                                        <p:strVal val="visible"/>
                                      </p:to>
                                    </p:set>
                                    <p:animEffect transition="in" filter="fade">
                                      <p:cBhvr>
                                        <p:cTn id="164" dur="500"/>
                                        <p:tgtEl>
                                          <p:spTgt spid="7">
                                            <p:txEl>
                                              <p:pRg st="1" end="1"/>
                                            </p:txEl>
                                          </p:spTgt>
                                        </p:tgtEl>
                                      </p:cBhvr>
                                    </p:animEffect>
                                  </p:childTnLst>
                                </p:cTn>
                              </p:par>
                            </p:childTnLst>
                          </p:cTn>
                        </p:par>
                        <p:par>
                          <p:cTn id="165" fill="hold">
                            <p:stCondLst>
                              <p:cond delay="1500"/>
                            </p:stCondLst>
                            <p:childTnLst>
                              <p:par>
                                <p:cTn id="166" presetID="10" presetClass="entr" presetSubtype="0" fill="hold" grpId="0" nodeType="afterEffect">
                                  <p:stCondLst>
                                    <p:cond delay="0"/>
                                  </p:stCondLst>
                                  <p:childTnLst>
                                    <p:set>
                                      <p:cBhvr>
                                        <p:cTn id="167" dur="1" fill="hold">
                                          <p:stCondLst>
                                            <p:cond delay="0"/>
                                          </p:stCondLst>
                                        </p:cTn>
                                        <p:tgtEl>
                                          <p:spTgt spid="7">
                                            <p:txEl>
                                              <p:pRg st="10" end="10"/>
                                            </p:txEl>
                                          </p:spTgt>
                                        </p:tgtEl>
                                        <p:attrNameLst>
                                          <p:attrName>style.visibility</p:attrName>
                                        </p:attrNameLst>
                                      </p:cBhvr>
                                      <p:to>
                                        <p:strVal val="visible"/>
                                      </p:to>
                                    </p:set>
                                    <p:animEffect transition="in" filter="fade">
                                      <p:cBhvr>
                                        <p:cTn id="168" dur="500"/>
                                        <p:tgtEl>
                                          <p:spTgt spid="7">
                                            <p:txEl>
                                              <p:pRg st="10" end="10"/>
                                            </p:txEl>
                                          </p:spTgt>
                                        </p:tgtEl>
                                      </p:cBhvr>
                                    </p:animEffect>
                                  </p:childTnLst>
                                </p:cTn>
                              </p:par>
                            </p:childTnLst>
                          </p:cTn>
                        </p:par>
                        <p:par>
                          <p:cTn id="169" fill="hold">
                            <p:stCondLst>
                              <p:cond delay="2000"/>
                            </p:stCondLst>
                            <p:childTnLst>
                              <p:par>
                                <p:cTn id="170" presetID="10" presetClass="entr" presetSubtype="0" fill="hold" grpId="0" nodeType="afterEffect">
                                  <p:stCondLst>
                                    <p:cond delay="0"/>
                                  </p:stCondLst>
                                  <p:childTnLst>
                                    <p:set>
                                      <p:cBhvr>
                                        <p:cTn id="171" dur="1" fill="hold">
                                          <p:stCondLst>
                                            <p:cond delay="0"/>
                                          </p:stCondLst>
                                        </p:cTn>
                                        <p:tgtEl>
                                          <p:spTgt spid="7">
                                            <p:txEl>
                                              <p:pRg st="13" end="13"/>
                                            </p:txEl>
                                          </p:spTgt>
                                        </p:tgtEl>
                                        <p:attrNameLst>
                                          <p:attrName>style.visibility</p:attrName>
                                        </p:attrNameLst>
                                      </p:cBhvr>
                                      <p:to>
                                        <p:strVal val="visible"/>
                                      </p:to>
                                    </p:set>
                                    <p:animEffect transition="in" filter="fade">
                                      <p:cBhvr>
                                        <p:cTn id="172" dur="500"/>
                                        <p:tgtEl>
                                          <p:spTgt spid="7">
                                            <p:txEl>
                                              <p:pRg st="13" end="13"/>
                                            </p:txEl>
                                          </p:spTgt>
                                        </p:tgtEl>
                                      </p:cBhvr>
                                    </p:animEffect>
                                  </p:childTnLst>
                                </p:cTn>
                              </p:par>
                            </p:childTnLst>
                          </p:cTn>
                        </p:par>
                        <p:par>
                          <p:cTn id="173" fill="hold">
                            <p:stCondLst>
                              <p:cond delay="2500"/>
                            </p:stCondLst>
                            <p:childTnLst>
                              <p:par>
                                <p:cTn id="174" presetID="10" presetClass="entr" presetSubtype="0" fill="hold" grpId="0" nodeType="afterEffect">
                                  <p:stCondLst>
                                    <p:cond delay="0"/>
                                  </p:stCondLst>
                                  <p:childTnLst>
                                    <p:set>
                                      <p:cBhvr>
                                        <p:cTn id="175" dur="1" fill="hold">
                                          <p:stCondLst>
                                            <p:cond delay="0"/>
                                          </p:stCondLst>
                                        </p:cTn>
                                        <p:tgtEl>
                                          <p:spTgt spid="7">
                                            <p:txEl>
                                              <p:pRg st="14" end="14"/>
                                            </p:txEl>
                                          </p:spTgt>
                                        </p:tgtEl>
                                        <p:attrNameLst>
                                          <p:attrName>style.visibility</p:attrName>
                                        </p:attrNameLst>
                                      </p:cBhvr>
                                      <p:to>
                                        <p:strVal val="visible"/>
                                      </p:to>
                                    </p:set>
                                    <p:animEffect transition="in" filter="fade">
                                      <p:cBhvr>
                                        <p:cTn id="176" dur="500"/>
                                        <p:tgtEl>
                                          <p:spTgt spid="7">
                                            <p:txEl>
                                              <p:pRg st="14" end="14"/>
                                            </p:txEl>
                                          </p:spTgt>
                                        </p:tgtEl>
                                      </p:cBhvr>
                                    </p:animEffect>
                                  </p:childTnLst>
                                </p:cTn>
                              </p:par>
                            </p:childTnLst>
                          </p:cTn>
                        </p:par>
                        <p:par>
                          <p:cTn id="177" fill="hold">
                            <p:stCondLst>
                              <p:cond delay="3000"/>
                            </p:stCondLst>
                            <p:childTnLst>
                              <p:par>
                                <p:cTn id="178" presetID="10" presetClass="entr" presetSubtype="0" fill="hold" nodeType="afterEffect">
                                  <p:stCondLst>
                                    <p:cond delay="0"/>
                                  </p:stCondLst>
                                  <p:childTnLst>
                                    <p:set>
                                      <p:cBhvr>
                                        <p:cTn id="179" dur="1" fill="hold">
                                          <p:stCondLst>
                                            <p:cond delay="0"/>
                                          </p:stCondLst>
                                        </p:cTn>
                                        <p:tgtEl>
                                          <p:spTgt spid="7">
                                            <p:txEl>
                                              <p:pRg st="3" end="3"/>
                                            </p:txEl>
                                          </p:spTgt>
                                        </p:tgtEl>
                                        <p:attrNameLst>
                                          <p:attrName>style.visibility</p:attrName>
                                        </p:attrNameLst>
                                      </p:cBhvr>
                                      <p:to>
                                        <p:strVal val="visible"/>
                                      </p:to>
                                    </p:set>
                                    <p:animEffect transition="in" filter="fade">
                                      <p:cBhvr>
                                        <p:cTn id="180" dur="500"/>
                                        <p:tgtEl>
                                          <p:spTgt spid="7">
                                            <p:txEl>
                                              <p:pRg st="3" end="3"/>
                                            </p:txEl>
                                          </p:spTgt>
                                        </p:tgtEl>
                                      </p:cBhvr>
                                    </p:animEffect>
                                  </p:childTnLst>
                                </p:cTn>
                              </p:par>
                              <p:par>
                                <p:cTn id="181" presetID="10" presetClass="entr" presetSubtype="0" fill="hold" nodeType="withEffect">
                                  <p:stCondLst>
                                    <p:cond delay="200"/>
                                  </p:stCondLst>
                                  <p:childTnLst>
                                    <p:set>
                                      <p:cBhvr>
                                        <p:cTn id="182" dur="1" fill="hold">
                                          <p:stCondLst>
                                            <p:cond delay="0"/>
                                          </p:stCondLst>
                                        </p:cTn>
                                        <p:tgtEl>
                                          <p:spTgt spid="7">
                                            <p:txEl>
                                              <p:pRg st="4" end="4"/>
                                            </p:txEl>
                                          </p:spTgt>
                                        </p:tgtEl>
                                        <p:attrNameLst>
                                          <p:attrName>style.visibility</p:attrName>
                                        </p:attrNameLst>
                                      </p:cBhvr>
                                      <p:to>
                                        <p:strVal val="visible"/>
                                      </p:to>
                                    </p:set>
                                    <p:animEffect transition="in" filter="fade">
                                      <p:cBhvr>
                                        <p:cTn id="183" dur="500"/>
                                        <p:tgtEl>
                                          <p:spTgt spid="7">
                                            <p:txEl>
                                              <p:pRg st="4" end="4"/>
                                            </p:txEl>
                                          </p:spTgt>
                                        </p:tgtEl>
                                      </p:cBhvr>
                                    </p:animEffect>
                                  </p:childTnLst>
                                </p:cTn>
                              </p:par>
                              <p:par>
                                <p:cTn id="184" presetID="10" presetClass="entr" presetSubtype="0" fill="hold" nodeType="withEffect">
                                  <p:stCondLst>
                                    <p:cond delay="400"/>
                                  </p:stCondLst>
                                  <p:childTnLst>
                                    <p:set>
                                      <p:cBhvr>
                                        <p:cTn id="185" dur="1" fill="hold">
                                          <p:stCondLst>
                                            <p:cond delay="0"/>
                                          </p:stCondLst>
                                        </p:cTn>
                                        <p:tgtEl>
                                          <p:spTgt spid="7">
                                            <p:txEl>
                                              <p:pRg st="5" end="5"/>
                                            </p:txEl>
                                          </p:spTgt>
                                        </p:tgtEl>
                                        <p:attrNameLst>
                                          <p:attrName>style.visibility</p:attrName>
                                        </p:attrNameLst>
                                      </p:cBhvr>
                                      <p:to>
                                        <p:strVal val="visible"/>
                                      </p:to>
                                    </p:set>
                                    <p:animEffect transition="in" filter="fade">
                                      <p:cBhvr>
                                        <p:cTn id="186" dur="500"/>
                                        <p:tgtEl>
                                          <p:spTgt spid="7">
                                            <p:txEl>
                                              <p:pRg st="5" end="5"/>
                                            </p:txEl>
                                          </p:spTgt>
                                        </p:tgtEl>
                                      </p:cBhvr>
                                    </p:animEffect>
                                  </p:childTnLst>
                                </p:cTn>
                              </p:par>
                              <p:par>
                                <p:cTn id="187" presetID="10" presetClass="entr" presetSubtype="0" fill="hold" nodeType="withEffect">
                                  <p:stCondLst>
                                    <p:cond delay="600"/>
                                  </p:stCondLst>
                                  <p:childTnLst>
                                    <p:set>
                                      <p:cBhvr>
                                        <p:cTn id="188" dur="1" fill="hold">
                                          <p:stCondLst>
                                            <p:cond delay="0"/>
                                          </p:stCondLst>
                                        </p:cTn>
                                        <p:tgtEl>
                                          <p:spTgt spid="7">
                                            <p:txEl>
                                              <p:pRg st="6" end="6"/>
                                            </p:txEl>
                                          </p:spTgt>
                                        </p:tgtEl>
                                        <p:attrNameLst>
                                          <p:attrName>style.visibility</p:attrName>
                                        </p:attrNameLst>
                                      </p:cBhvr>
                                      <p:to>
                                        <p:strVal val="visible"/>
                                      </p:to>
                                    </p:set>
                                    <p:animEffect transition="in" filter="fade">
                                      <p:cBhvr>
                                        <p:cTn id="189" dur="500"/>
                                        <p:tgtEl>
                                          <p:spTgt spid="7">
                                            <p:txEl>
                                              <p:pRg st="6" end="6"/>
                                            </p:txEl>
                                          </p:spTgt>
                                        </p:tgtEl>
                                      </p:cBhvr>
                                    </p:animEffect>
                                  </p:childTnLst>
                                </p:cTn>
                              </p:par>
                              <p:par>
                                <p:cTn id="190" presetID="10" presetClass="entr" presetSubtype="0" fill="hold" nodeType="withEffect">
                                  <p:stCondLst>
                                    <p:cond delay="800"/>
                                  </p:stCondLst>
                                  <p:childTnLst>
                                    <p:set>
                                      <p:cBhvr>
                                        <p:cTn id="191" dur="1" fill="hold">
                                          <p:stCondLst>
                                            <p:cond delay="0"/>
                                          </p:stCondLst>
                                        </p:cTn>
                                        <p:tgtEl>
                                          <p:spTgt spid="7">
                                            <p:txEl>
                                              <p:pRg st="7" end="7"/>
                                            </p:txEl>
                                          </p:spTgt>
                                        </p:tgtEl>
                                        <p:attrNameLst>
                                          <p:attrName>style.visibility</p:attrName>
                                        </p:attrNameLst>
                                      </p:cBhvr>
                                      <p:to>
                                        <p:strVal val="visible"/>
                                      </p:to>
                                    </p:set>
                                    <p:animEffect transition="in" filter="fade">
                                      <p:cBhvr>
                                        <p:cTn id="192" dur="500"/>
                                        <p:tgtEl>
                                          <p:spTgt spid="7">
                                            <p:txEl>
                                              <p:pRg st="7" end="7"/>
                                            </p:txEl>
                                          </p:spTgt>
                                        </p:tgtEl>
                                      </p:cBhvr>
                                    </p:animEffect>
                                  </p:childTnLst>
                                </p:cTn>
                              </p:par>
                              <p:par>
                                <p:cTn id="193" presetID="10" presetClass="entr" presetSubtype="0" fill="hold" nodeType="withEffect">
                                  <p:stCondLst>
                                    <p:cond delay="1000"/>
                                  </p:stCondLst>
                                  <p:childTnLst>
                                    <p:set>
                                      <p:cBhvr>
                                        <p:cTn id="194" dur="1" fill="hold">
                                          <p:stCondLst>
                                            <p:cond delay="0"/>
                                          </p:stCondLst>
                                        </p:cTn>
                                        <p:tgtEl>
                                          <p:spTgt spid="7">
                                            <p:txEl>
                                              <p:pRg st="8" end="8"/>
                                            </p:txEl>
                                          </p:spTgt>
                                        </p:tgtEl>
                                        <p:attrNameLst>
                                          <p:attrName>style.visibility</p:attrName>
                                        </p:attrNameLst>
                                      </p:cBhvr>
                                      <p:to>
                                        <p:strVal val="visible"/>
                                      </p:to>
                                    </p:set>
                                    <p:animEffect transition="in" filter="fade">
                                      <p:cBhvr>
                                        <p:cTn id="195" dur="500"/>
                                        <p:tgtEl>
                                          <p:spTgt spid="7">
                                            <p:txEl>
                                              <p:pRg st="8" end="8"/>
                                            </p:txEl>
                                          </p:spTgt>
                                        </p:tgtEl>
                                      </p:cBhvr>
                                    </p:animEffect>
                                  </p:childTnLst>
                                </p:cTn>
                              </p:par>
                              <p:par>
                                <p:cTn id="196" presetID="10" presetClass="entr" presetSubtype="0" fill="hold" nodeType="withEffect">
                                  <p:stCondLst>
                                    <p:cond delay="1200"/>
                                  </p:stCondLst>
                                  <p:childTnLst>
                                    <p:set>
                                      <p:cBhvr>
                                        <p:cTn id="197" dur="1" fill="hold">
                                          <p:stCondLst>
                                            <p:cond delay="0"/>
                                          </p:stCondLst>
                                        </p:cTn>
                                        <p:tgtEl>
                                          <p:spTgt spid="7">
                                            <p:txEl>
                                              <p:pRg st="9" end="9"/>
                                            </p:txEl>
                                          </p:spTgt>
                                        </p:tgtEl>
                                        <p:attrNameLst>
                                          <p:attrName>style.visibility</p:attrName>
                                        </p:attrNameLst>
                                      </p:cBhvr>
                                      <p:to>
                                        <p:strVal val="visible"/>
                                      </p:to>
                                    </p:set>
                                    <p:animEffect transition="in" filter="fade">
                                      <p:cBhvr>
                                        <p:cTn id="198" dur="500"/>
                                        <p:tgtEl>
                                          <p:spTgt spid="7">
                                            <p:txEl>
                                              <p:pRg st="9" end="9"/>
                                            </p:txEl>
                                          </p:spTgt>
                                        </p:tgtEl>
                                      </p:cBhvr>
                                    </p:animEffect>
                                  </p:childTnLst>
                                </p:cTn>
                              </p:par>
                            </p:childTnLst>
                          </p:cTn>
                        </p:par>
                        <p:par>
                          <p:cTn id="199" fill="hold">
                            <p:stCondLst>
                              <p:cond delay="4700"/>
                            </p:stCondLst>
                            <p:childTnLst>
                              <p:par>
                                <p:cTn id="200" presetID="10" presetClass="entr" presetSubtype="0" fill="hold" nodeType="afterEffect">
                                  <p:stCondLst>
                                    <p:cond delay="0"/>
                                  </p:stCondLst>
                                  <p:childTnLst>
                                    <p:set>
                                      <p:cBhvr>
                                        <p:cTn id="201" dur="1" fill="hold">
                                          <p:stCondLst>
                                            <p:cond delay="0"/>
                                          </p:stCondLst>
                                        </p:cTn>
                                        <p:tgtEl>
                                          <p:spTgt spid="7">
                                            <p:txEl>
                                              <p:pRg st="16" end="16"/>
                                            </p:txEl>
                                          </p:spTgt>
                                        </p:tgtEl>
                                        <p:attrNameLst>
                                          <p:attrName>style.visibility</p:attrName>
                                        </p:attrNameLst>
                                      </p:cBhvr>
                                      <p:to>
                                        <p:strVal val="visible"/>
                                      </p:to>
                                    </p:set>
                                    <p:animEffect transition="in" filter="fade">
                                      <p:cBhvr>
                                        <p:cTn id="202" dur="500"/>
                                        <p:tgtEl>
                                          <p:spTgt spid="7">
                                            <p:txEl>
                                              <p:pRg st="16" end="16"/>
                                            </p:txEl>
                                          </p:spTgt>
                                        </p:tgtEl>
                                      </p:cBhvr>
                                    </p:animEffect>
                                  </p:childTnLst>
                                </p:cTn>
                              </p:par>
                              <p:par>
                                <p:cTn id="203" presetID="10" presetClass="entr" presetSubtype="0" fill="hold" nodeType="withEffect">
                                  <p:stCondLst>
                                    <p:cond delay="200"/>
                                  </p:stCondLst>
                                  <p:childTnLst>
                                    <p:set>
                                      <p:cBhvr>
                                        <p:cTn id="204" dur="1" fill="hold">
                                          <p:stCondLst>
                                            <p:cond delay="0"/>
                                          </p:stCondLst>
                                        </p:cTn>
                                        <p:tgtEl>
                                          <p:spTgt spid="7">
                                            <p:txEl>
                                              <p:pRg st="17" end="17"/>
                                            </p:txEl>
                                          </p:spTgt>
                                        </p:tgtEl>
                                        <p:attrNameLst>
                                          <p:attrName>style.visibility</p:attrName>
                                        </p:attrNameLst>
                                      </p:cBhvr>
                                      <p:to>
                                        <p:strVal val="visible"/>
                                      </p:to>
                                    </p:set>
                                    <p:animEffect transition="in" filter="fade">
                                      <p:cBhvr>
                                        <p:cTn id="205" dur="500"/>
                                        <p:tgtEl>
                                          <p:spTgt spid="7">
                                            <p:txEl>
                                              <p:pRg st="17" end="17"/>
                                            </p:txEl>
                                          </p:spTgt>
                                        </p:tgtEl>
                                      </p:cBhvr>
                                    </p:animEffect>
                                  </p:childTnLst>
                                </p:cTn>
                              </p:par>
                              <p:par>
                                <p:cTn id="206" presetID="10" presetClass="entr" presetSubtype="0" fill="hold" nodeType="withEffect">
                                  <p:stCondLst>
                                    <p:cond delay="400"/>
                                  </p:stCondLst>
                                  <p:childTnLst>
                                    <p:set>
                                      <p:cBhvr>
                                        <p:cTn id="207" dur="1" fill="hold">
                                          <p:stCondLst>
                                            <p:cond delay="0"/>
                                          </p:stCondLst>
                                        </p:cTn>
                                        <p:tgtEl>
                                          <p:spTgt spid="7">
                                            <p:txEl>
                                              <p:pRg st="18" end="18"/>
                                            </p:txEl>
                                          </p:spTgt>
                                        </p:tgtEl>
                                        <p:attrNameLst>
                                          <p:attrName>style.visibility</p:attrName>
                                        </p:attrNameLst>
                                      </p:cBhvr>
                                      <p:to>
                                        <p:strVal val="visible"/>
                                      </p:to>
                                    </p:set>
                                    <p:animEffect transition="in" filter="fade">
                                      <p:cBhvr>
                                        <p:cTn id="208" dur="500"/>
                                        <p:tgtEl>
                                          <p:spTgt spid="7">
                                            <p:txEl>
                                              <p:pRg st="18" end="18"/>
                                            </p:txEl>
                                          </p:spTgt>
                                        </p:tgtEl>
                                      </p:cBhvr>
                                    </p:animEffect>
                                  </p:childTnLst>
                                </p:cTn>
                              </p:par>
                              <p:par>
                                <p:cTn id="209" presetID="10" presetClass="entr" presetSubtype="0" fill="hold" nodeType="withEffect">
                                  <p:stCondLst>
                                    <p:cond delay="600"/>
                                  </p:stCondLst>
                                  <p:childTnLst>
                                    <p:set>
                                      <p:cBhvr>
                                        <p:cTn id="210" dur="1" fill="hold">
                                          <p:stCondLst>
                                            <p:cond delay="0"/>
                                          </p:stCondLst>
                                        </p:cTn>
                                        <p:tgtEl>
                                          <p:spTgt spid="7">
                                            <p:txEl>
                                              <p:pRg st="19" end="19"/>
                                            </p:txEl>
                                          </p:spTgt>
                                        </p:tgtEl>
                                        <p:attrNameLst>
                                          <p:attrName>style.visibility</p:attrName>
                                        </p:attrNameLst>
                                      </p:cBhvr>
                                      <p:to>
                                        <p:strVal val="visible"/>
                                      </p:to>
                                    </p:set>
                                    <p:animEffect transition="in" filter="fade">
                                      <p:cBhvr>
                                        <p:cTn id="211" dur="500"/>
                                        <p:tgtEl>
                                          <p:spTgt spid="7">
                                            <p:txEl>
                                              <p:pRg st="19" end="19"/>
                                            </p:txEl>
                                          </p:spTgt>
                                        </p:tgtEl>
                                      </p:cBhvr>
                                    </p:animEffect>
                                  </p:childTnLst>
                                </p:cTn>
                              </p:par>
                              <p:par>
                                <p:cTn id="212" presetID="10" presetClass="entr" presetSubtype="0" fill="hold" nodeType="withEffect">
                                  <p:stCondLst>
                                    <p:cond delay="800"/>
                                  </p:stCondLst>
                                  <p:childTnLst>
                                    <p:set>
                                      <p:cBhvr>
                                        <p:cTn id="213" dur="1" fill="hold">
                                          <p:stCondLst>
                                            <p:cond delay="0"/>
                                          </p:stCondLst>
                                        </p:cTn>
                                        <p:tgtEl>
                                          <p:spTgt spid="7">
                                            <p:txEl>
                                              <p:pRg st="20" end="20"/>
                                            </p:txEl>
                                          </p:spTgt>
                                        </p:tgtEl>
                                        <p:attrNameLst>
                                          <p:attrName>style.visibility</p:attrName>
                                        </p:attrNameLst>
                                      </p:cBhvr>
                                      <p:to>
                                        <p:strVal val="visible"/>
                                      </p:to>
                                    </p:set>
                                    <p:animEffect transition="in" filter="fade">
                                      <p:cBhvr>
                                        <p:cTn id="214" dur="500"/>
                                        <p:tgtEl>
                                          <p:spTgt spid="7">
                                            <p:txEl>
                                              <p:pRg st="20" end="20"/>
                                            </p:txEl>
                                          </p:spTgt>
                                        </p:tgtEl>
                                      </p:cBhvr>
                                    </p:animEffect>
                                  </p:childTnLst>
                                </p:cTn>
                              </p:par>
                              <p:par>
                                <p:cTn id="215" presetID="10" presetClass="entr" presetSubtype="0" fill="hold" nodeType="withEffect">
                                  <p:stCondLst>
                                    <p:cond delay="1000"/>
                                  </p:stCondLst>
                                  <p:childTnLst>
                                    <p:set>
                                      <p:cBhvr>
                                        <p:cTn id="216" dur="1" fill="hold">
                                          <p:stCondLst>
                                            <p:cond delay="0"/>
                                          </p:stCondLst>
                                        </p:cTn>
                                        <p:tgtEl>
                                          <p:spTgt spid="7">
                                            <p:txEl>
                                              <p:pRg st="21" end="21"/>
                                            </p:txEl>
                                          </p:spTgt>
                                        </p:tgtEl>
                                        <p:attrNameLst>
                                          <p:attrName>style.visibility</p:attrName>
                                        </p:attrNameLst>
                                      </p:cBhvr>
                                      <p:to>
                                        <p:strVal val="visible"/>
                                      </p:to>
                                    </p:set>
                                    <p:animEffect transition="in" filter="fade">
                                      <p:cBhvr>
                                        <p:cTn id="217" dur="500"/>
                                        <p:tgtEl>
                                          <p:spTgt spid="7">
                                            <p:txEl>
                                              <p:pRg st="21" end="21"/>
                                            </p:txEl>
                                          </p:spTgt>
                                        </p:tgtEl>
                                      </p:cBhvr>
                                    </p:animEffect>
                                  </p:childTnLst>
                                </p:cTn>
                              </p:par>
                              <p:par>
                                <p:cTn id="218" presetID="10" presetClass="entr" presetSubtype="0" fill="hold" nodeType="withEffect">
                                  <p:stCondLst>
                                    <p:cond delay="1200"/>
                                  </p:stCondLst>
                                  <p:childTnLst>
                                    <p:set>
                                      <p:cBhvr>
                                        <p:cTn id="219" dur="1" fill="hold">
                                          <p:stCondLst>
                                            <p:cond delay="0"/>
                                          </p:stCondLst>
                                        </p:cTn>
                                        <p:tgtEl>
                                          <p:spTgt spid="7">
                                            <p:txEl>
                                              <p:pRg st="22" end="22"/>
                                            </p:txEl>
                                          </p:spTgt>
                                        </p:tgtEl>
                                        <p:attrNameLst>
                                          <p:attrName>style.visibility</p:attrName>
                                        </p:attrNameLst>
                                      </p:cBhvr>
                                      <p:to>
                                        <p:strVal val="visible"/>
                                      </p:to>
                                    </p:set>
                                    <p:animEffect transition="in" filter="fade">
                                      <p:cBhvr>
                                        <p:cTn id="220" dur="500"/>
                                        <p:tgtEl>
                                          <p:spTgt spid="7">
                                            <p:txEl>
                                              <p:pRg st="22" end="22"/>
                                            </p:txEl>
                                          </p:spTgt>
                                        </p:tgtEl>
                                      </p:cBhvr>
                                    </p:animEffect>
                                  </p:childTnLst>
                                </p:cTn>
                              </p:par>
                              <p:par>
                                <p:cTn id="221" presetID="10" presetClass="entr" presetSubtype="0" fill="hold" nodeType="withEffect">
                                  <p:stCondLst>
                                    <p:cond delay="1400"/>
                                  </p:stCondLst>
                                  <p:childTnLst>
                                    <p:set>
                                      <p:cBhvr>
                                        <p:cTn id="222" dur="1" fill="hold">
                                          <p:stCondLst>
                                            <p:cond delay="0"/>
                                          </p:stCondLst>
                                        </p:cTn>
                                        <p:tgtEl>
                                          <p:spTgt spid="7">
                                            <p:txEl>
                                              <p:pRg st="23" end="23"/>
                                            </p:txEl>
                                          </p:spTgt>
                                        </p:tgtEl>
                                        <p:attrNameLst>
                                          <p:attrName>style.visibility</p:attrName>
                                        </p:attrNameLst>
                                      </p:cBhvr>
                                      <p:to>
                                        <p:strVal val="visible"/>
                                      </p:to>
                                    </p:set>
                                    <p:animEffect transition="in" filter="fade">
                                      <p:cBhvr>
                                        <p:cTn id="223" dur="500"/>
                                        <p:tgtEl>
                                          <p:spTgt spid="7">
                                            <p:txEl>
                                              <p:pRg st="23" end="23"/>
                                            </p:txEl>
                                          </p:spTgt>
                                        </p:tgtEl>
                                      </p:cBhvr>
                                    </p:animEffect>
                                  </p:childTnLst>
                                </p:cTn>
                              </p:par>
                            </p:childTnLst>
                          </p:cTn>
                        </p:par>
                      </p:childTnLst>
                    </p:cTn>
                  </p:par>
                  <p:par>
                    <p:cTn id="224" fill="hold">
                      <p:stCondLst>
                        <p:cond delay="indefinite"/>
                      </p:stCondLst>
                      <p:childTnLst>
                        <p:par>
                          <p:cTn id="225" fill="hold">
                            <p:stCondLst>
                              <p:cond delay="0"/>
                            </p:stCondLst>
                            <p:childTnLst>
                              <p:par>
                                <p:cTn id="226" presetID="10" presetClass="exit" presetSubtype="0" fill="hold" grpId="1" nodeType="clickEffect">
                                  <p:stCondLst>
                                    <p:cond delay="0"/>
                                  </p:stCondLst>
                                  <p:childTnLst>
                                    <p:animEffect transition="out" filter="fade">
                                      <p:cBhvr>
                                        <p:cTn id="227" dur="500"/>
                                        <p:tgtEl>
                                          <p:spTgt spid="7">
                                            <p:txEl>
                                              <p:pRg st="0" end="0"/>
                                            </p:txEl>
                                          </p:spTgt>
                                        </p:tgtEl>
                                      </p:cBhvr>
                                    </p:animEffect>
                                    <p:set>
                                      <p:cBhvr>
                                        <p:cTn id="228" dur="1" fill="hold">
                                          <p:stCondLst>
                                            <p:cond delay="499"/>
                                          </p:stCondLst>
                                        </p:cTn>
                                        <p:tgtEl>
                                          <p:spTgt spid="7">
                                            <p:txEl>
                                              <p:pRg st="0" end="0"/>
                                            </p:txEl>
                                          </p:spTgt>
                                        </p:tgtEl>
                                        <p:attrNameLst>
                                          <p:attrName>style.visibility</p:attrName>
                                        </p:attrNameLst>
                                      </p:cBhvr>
                                      <p:to>
                                        <p:strVal val="hidden"/>
                                      </p:to>
                                    </p:set>
                                  </p:childTnLst>
                                </p:cTn>
                              </p:par>
                              <p:par>
                                <p:cTn id="229" presetID="10" presetClass="exit" presetSubtype="0" fill="hold" grpId="1" nodeType="withEffect">
                                  <p:stCondLst>
                                    <p:cond delay="0"/>
                                  </p:stCondLst>
                                  <p:childTnLst>
                                    <p:animEffect transition="out" filter="fade">
                                      <p:cBhvr>
                                        <p:cTn id="230" dur="500"/>
                                        <p:tgtEl>
                                          <p:spTgt spid="7">
                                            <p:txEl>
                                              <p:pRg st="1" end="1"/>
                                            </p:txEl>
                                          </p:spTgt>
                                        </p:tgtEl>
                                      </p:cBhvr>
                                    </p:animEffect>
                                    <p:set>
                                      <p:cBhvr>
                                        <p:cTn id="231" dur="1" fill="hold">
                                          <p:stCondLst>
                                            <p:cond delay="499"/>
                                          </p:stCondLst>
                                        </p:cTn>
                                        <p:tgtEl>
                                          <p:spTgt spid="7">
                                            <p:txEl>
                                              <p:pRg st="1" end="1"/>
                                            </p:txEl>
                                          </p:spTgt>
                                        </p:tgtEl>
                                        <p:attrNameLst>
                                          <p:attrName>style.visibility</p:attrName>
                                        </p:attrNameLst>
                                      </p:cBhvr>
                                      <p:to>
                                        <p:strVal val="hidden"/>
                                      </p:to>
                                    </p:set>
                                  </p:childTnLst>
                                </p:cTn>
                              </p:par>
                              <p:par>
                                <p:cTn id="232" presetID="10" presetClass="exit" presetSubtype="0" fill="hold" grpId="1" nodeType="withEffect">
                                  <p:stCondLst>
                                    <p:cond delay="0"/>
                                  </p:stCondLst>
                                  <p:childTnLst>
                                    <p:animEffect transition="out" filter="fade">
                                      <p:cBhvr>
                                        <p:cTn id="233" dur="500"/>
                                        <p:tgtEl>
                                          <p:spTgt spid="7">
                                            <p:txEl>
                                              <p:pRg st="2" end="2"/>
                                            </p:txEl>
                                          </p:spTgt>
                                        </p:tgtEl>
                                      </p:cBhvr>
                                    </p:animEffect>
                                    <p:set>
                                      <p:cBhvr>
                                        <p:cTn id="234" dur="1" fill="hold">
                                          <p:stCondLst>
                                            <p:cond delay="499"/>
                                          </p:stCondLst>
                                        </p:cTn>
                                        <p:tgtEl>
                                          <p:spTgt spid="7">
                                            <p:txEl>
                                              <p:pRg st="2" end="2"/>
                                            </p:txEl>
                                          </p:spTgt>
                                        </p:tgtEl>
                                        <p:attrNameLst>
                                          <p:attrName>style.visibility</p:attrName>
                                        </p:attrNameLst>
                                      </p:cBhvr>
                                      <p:to>
                                        <p:strVal val="hidden"/>
                                      </p:to>
                                    </p:set>
                                  </p:childTnLst>
                                </p:cTn>
                              </p:par>
                              <p:par>
                                <p:cTn id="235" presetID="10" presetClass="exit" presetSubtype="0" fill="hold" grpId="1" nodeType="withEffect">
                                  <p:stCondLst>
                                    <p:cond delay="0"/>
                                  </p:stCondLst>
                                  <p:childTnLst>
                                    <p:animEffect transition="out" filter="fade">
                                      <p:cBhvr>
                                        <p:cTn id="236" dur="500"/>
                                        <p:tgtEl>
                                          <p:spTgt spid="7">
                                            <p:txEl>
                                              <p:pRg st="3" end="3"/>
                                            </p:txEl>
                                          </p:spTgt>
                                        </p:tgtEl>
                                      </p:cBhvr>
                                    </p:animEffect>
                                    <p:set>
                                      <p:cBhvr>
                                        <p:cTn id="237" dur="1" fill="hold">
                                          <p:stCondLst>
                                            <p:cond delay="499"/>
                                          </p:stCondLst>
                                        </p:cTn>
                                        <p:tgtEl>
                                          <p:spTgt spid="7">
                                            <p:txEl>
                                              <p:pRg st="3" end="3"/>
                                            </p:txEl>
                                          </p:spTgt>
                                        </p:tgtEl>
                                        <p:attrNameLst>
                                          <p:attrName>style.visibility</p:attrName>
                                        </p:attrNameLst>
                                      </p:cBhvr>
                                      <p:to>
                                        <p:strVal val="hidden"/>
                                      </p:to>
                                    </p:set>
                                  </p:childTnLst>
                                </p:cTn>
                              </p:par>
                              <p:par>
                                <p:cTn id="238" presetID="10" presetClass="exit" presetSubtype="0" fill="hold" grpId="1" nodeType="withEffect">
                                  <p:stCondLst>
                                    <p:cond delay="0"/>
                                  </p:stCondLst>
                                  <p:childTnLst>
                                    <p:animEffect transition="out" filter="fade">
                                      <p:cBhvr>
                                        <p:cTn id="239" dur="500"/>
                                        <p:tgtEl>
                                          <p:spTgt spid="7">
                                            <p:txEl>
                                              <p:pRg st="4" end="4"/>
                                            </p:txEl>
                                          </p:spTgt>
                                        </p:tgtEl>
                                      </p:cBhvr>
                                    </p:animEffect>
                                    <p:set>
                                      <p:cBhvr>
                                        <p:cTn id="240" dur="1" fill="hold">
                                          <p:stCondLst>
                                            <p:cond delay="499"/>
                                          </p:stCondLst>
                                        </p:cTn>
                                        <p:tgtEl>
                                          <p:spTgt spid="7">
                                            <p:txEl>
                                              <p:pRg st="4" end="4"/>
                                            </p:txEl>
                                          </p:spTgt>
                                        </p:tgtEl>
                                        <p:attrNameLst>
                                          <p:attrName>style.visibility</p:attrName>
                                        </p:attrNameLst>
                                      </p:cBhvr>
                                      <p:to>
                                        <p:strVal val="hidden"/>
                                      </p:to>
                                    </p:set>
                                  </p:childTnLst>
                                </p:cTn>
                              </p:par>
                              <p:par>
                                <p:cTn id="241" presetID="10" presetClass="exit" presetSubtype="0" fill="hold" grpId="1" nodeType="withEffect">
                                  <p:stCondLst>
                                    <p:cond delay="0"/>
                                  </p:stCondLst>
                                  <p:childTnLst>
                                    <p:animEffect transition="out" filter="fade">
                                      <p:cBhvr>
                                        <p:cTn id="242" dur="500"/>
                                        <p:tgtEl>
                                          <p:spTgt spid="7">
                                            <p:txEl>
                                              <p:pRg st="5" end="5"/>
                                            </p:txEl>
                                          </p:spTgt>
                                        </p:tgtEl>
                                      </p:cBhvr>
                                    </p:animEffect>
                                    <p:set>
                                      <p:cBhvr>
                                        <p:cTn id="243" dur="1" fill="hold">
                                          <p:stCondLst>
                                            <p:cond delay="499"/>
                                          </p:stCondLst>
                                        </p:cTn>
                                        <p:tgtEl>
                                          <p:spTgt spid="7">
                                            <p:txEl>
                                              <p:pRg st="5" end="5"/>
                                            </p:txEl>
                                          </p:spTgt>
                                        </p:tgtEl>
                                        <p:attrNameLst>
                                          <p:attrName>style.visibility</p:attrName>
                                        </p:attrNameLst>
                                      </p:cBhvr>
                                      <p:to>
                                        <p:strVal val="hidden"/>
                                      </p:to>
                                    </p:set>
                                  </p:childTnLst>
                                </p:cTn>
                              </p:par>
                              <p:par>
                                <p:cTn id="244" presetID="10" presetClass="exit" presetSubtype="0" fill="hold" grpId="1" nodeType="withEffect">
                                  <p:stCondLst>
                                    <p:cond delay="0"/>
                                  </p:stCondLst>
                                  <p:childTnLst>
                                    <p:animEffect transition="out" filter="fade">
                                      <p:cBhvr>
                                        <p:cTn id="245" dur="500"/>
                                        <p:tgtEl>
                                          <p:spTgt spid="7">
                                            <p:txEl>
                                              <p:pRg st="6" end="6"/>
                                            </p:txEl>
                                          </p:spTgt>
                                        </p:tgtEl>
                                      </p:cBhvr>
                                    </p:animEffect>
                                    <p:set>
                                      <p:cBhvr>
                                        <p:cTn id="246" dur="1" fill="hold">
                                          <p:stCondLst>
                                            <p:cond delay="499"/>
                                          </p:stCondLst>
                                        </p:cTn>
                                        <p:tgtEl>
                                          <p:spTgt spid="7">
                                            <p:txEl>
                                              <p:pRg st="6" end="6"/>
                                            </p:txEl>
                                          </p:spTgt>
                                        </p:tgtEl>
                                        <p:attrNameLst>
                                          <p:attrName>style.visibility</p:attrName>
                                        </p:attrNameLst>
                                      </p:cBhvr>
                                      <p:to>
                                        <p:strVal val="hidden"/>
                                      </p:to>
                                    </p:set>
                                  </p:childTnLst>
                                </p:cTn>
                              </p:par>
                              <p:par>
                                <p:cTn id="247" presetID="10" presetClass="exit" presetSubtype="0" fill="hold" grpId="1" nodeType="withEffect">
                                  <p:stCondLst>
                                    <p:cond delay="0"/>
                                  </p:stCondLst>
                                  <p:childTnLst>
                                    <p:animEffect transition="out" filter="fade">
                                      <p:cBhvr>
                                        <p:cTn id="248" dur="500"/>
                                        <p:tgtEl>
                                          <p:spTgt spid="7">
                                            <p:txEl>
                                              <p:pRg st="7" end="7"/>
                                            </p:txEl>
                                          </p:spTgt>
                                        </p:tgtEl>
                                      </p:cBhvr>
                                    </p:animEffect>
                                    <p:set>
                                      <p:cBhvr>
                                        <p:cTn id="249" dur="1" fill="hold">
                                          <p:stCondLst>
                                            <p:cond delay="499"/>
                                          </p:stCondLst>
                                        </p:cTn>
                                        <p:tgtEl>
                                          <p:spTgt spid="7">
                                            <p:txEl>
                                              <p:pRg st="7" end="7"/>
                                            </p:txEl>
                                          </p:spTgt>
                                        </p:tgtEl>
                                        <p:attrNameLst>
                                          <p:attrName>style.visibility</p:attrName>
                                        </p:attrNameLst>
                                      </p:cBhvr>
                                      <p:to>
                                        <p:strVal val="hidden"/>
                                      </p:to>
                                    </p:set>
                                  </p:childTnLst>
                                </p:cTn>
                              </p:par>
                              <p:par>
                                <p:cTn id="250" presetID="10" presetClass="exit" presetSubtype="0" fill="hold" grpId="1" nodeType="withEffect">
                                  <p:stCondLst>
                                    <p:cond delay="0"/>
                                  </p:stCondLst>
                                  <p:childTnLst>
                                    <p:animEffect transition="out" filter="fade">
                                      <p:cBhvr>
                                        <p:cTn id="251" dur="500"/>
                                        <p:tgtEl>
                                          <p:spTgt spid="7">
                                            <p:txEl>
                                              <p:pRg st="8" end="8"/>
                                            </p:txEl>
                                          </p:spTgt>
                                        </p:tgtEl>
                                      </p:cBhvr>
                                    </p:animEffect>
                                    <p:set>
                                      <p:cBhvr>
                                        <p:cTn id="252" dur="1" fill="hold">
                                          <p:stCondLst>
                                            <p:cond delay="499"/>
                                          </p:stCondLst>
                                        </p:cTn>
                                        <p:tgtEl>
                                          <p:spTgt spid="7">
                                            <p:txEl>
                                              <p:pRg st="8" end="8"/>
                                            </p:txEl>
                                          </p:spTgt>
                                        </p:tgtEl>
                                        <p:attrNameLst>
                                          <p:attrName>style.visibility</p:attrName>
                                        </p:attrNameLst>
                                      </p:cBhvr>
                                      <p:to>
                                        <p:strVal val="hidden"/>
                                      </p:to>
                                    </p:set>
                                  </p:childTnLst>
                                </p:cTn>
                              </p:par>
                              <p:par>
                                <p:cTn id="253" presetID="10" presetClass="exit" presetSubtype="0" fill="hold" grpId="1" nodeType="withEffect">
                                  <p:stCondLst>
                                    <p:cond delay="0"/>
                                  </p:stCondLst>
                                  <p:childTnLst>
                                    <p:animEffect transition="out" filter="fade">
                                      <p:cBhvr>
                                        <p:cTn id="254" dur="500"/>
                                        <p:tgtEl>
                                          <p:spTgt spid="7">
                                            <p:txEl>
                                              <p:pRg st="9" end="9"/>
                                            </p:txEl>
                                          </p:spTgt>
                                        </p:tgtEl>
                                      </p:cBhvr>
                                    </p:animEffect>
                                    <p:set>
                                      <p:cBhvr>
                                        <p:cTn id="255" dur="1" fill="hold">
                                          <p:stCondLst>
                                            <p:cond delay="499"/>
                                          </p:stCondLst>
                                        </p:cTn>
                                        <p:tgtEl>
                                          <p:spTgt spid="7">
                                            <p:txEl>
                                              <p:pRg st="9" end="9"/>
                                            </p:txEl>
                                          </p:spTgt>
                                        </p:tgtEl>
                                        <p:attrNameLst>
                                          <p:attrName>style.visibility</p:attrName>
                                        </p:attrNameLst>
                                      </p:cBhvr>
                                      <p:to>
                                        <p:strVal val="hidden"/>
                                      </p:to>
                                    </p:set>
                                  </p:childTnLst>
                                </p:cTn>
                              </p:par>
                              <p:par>
                                <p:cTn id="256" presetID="10" presetClass="exit" presetSubtype="0" fill="hold" grpId="1" nodeType="withEffect">
                                  <p:stCondLst>
                                    <p:cond delay="0"/>
                                  </p:stCondLst>
                                  <p:childTnLst>
                                    <p:animEffect transition="out" filter="fade">
                                      <p:cBhvr>
                                        <p:cTn id="257" dur="500"/>
                                        <p:tgtEl>
                                          <p:spTgt spid="7">
                                            <p:txEl>
                                              <p:pRg st="10" end="10"/>
                                            </p:txEl>
                                          </p:spTgt>
                                        </p:tgtEl>
                                      </p:cBhvr>
                                    </p:animEffect>
                                    <p:set>
                                      <p:cBhvr>
                                        <p:cTn id="258" dur="1" fill="hold">
                                          <p:stCondLst>
                                            <p:cond delay="499"/>
                                          </p:stCondLst>
                                        </p:cTn>
                                        <p:tgtEl>
                                          <p:spTgt spid="7">
                                            <p:txEl>
                                              <p:pRg st="10" end="10"/>
                                            </p:txEl>
                                          </p:spTgt>
                                        </p:tgtEl>
                                        <p:attrNameLst>
                                          <p:attrName>style.visibility</p:attrName>
                                        </p:attrNameLst>
                                      </p:cBhvr>
                                      <p:to>
                                        <p:strVal val="hidden"/>
                                      </p:to>
                                    </p:set>
                                  </p:childTnLst>
                                </p:cTn>
                              </p:par>
                              <p:par>
                                <p:cTn id="259" presetID="10" presetClass="exit" presetSubtype="0" fill="hold" grpId="1" nodeType="withEffect">
                                  <p:stCondLst>
                                    <p:cond delay="0"/>
                                  </p:stCondLst>
                                  <p:childTnLst>
                                    <p:animEffect transition="out" filter="fade">
                                      <p:cBhvr>
                                        <p:cTn id="260" dur="500"/>
                                        <p:tgtEl>
                                          <p:spTgt spid="7">
                                            <p:txEl>
                                              <p:pRg st="13" end="13"/>
                                            </p:txEl>
                                          </p:spTgt>
                                        </p:tgtEl>
                                      </p:cBhvr>
                                    </p:animEffect>
                                    <p:set>
                                      <p:cBhvr>
                                        <p:cTn id="261" dur="1" fill="hold">
                                          <p:stCondLst>
                                            <p:cond delay="499"/>
                                          </p:stCondLst>
                                        </p:cTn>
                                        <p:tgtEl>
                                          <p:spTgt spid="7">
                                            <p:txEl>
                                              <p:pRg st="13" end="13"/>
                                            </p:txEl>
                                          </p:spTgt>
                                        </p:tgtEl>
                                        <p:attrNameLst>
                                          <p:attrName>style.visibility</p:attrName>
                                        </p:attrNameLst>
                                      </p:cBhvr>
                                      <p:to>
                                        <p:strVal val="hidden"/>
                                      </p:to>
                                    </p:set>
                                  </p:childTnLst>
                                </p:cTn>
                              </p:par>
                              <p:par>
                                <p:cTn id="262" presetID="10" presetClass="exit" presetSubtype="0" fill="hold" grpId="1" nodeType="withEffect">
                                  <p:stCondLst>
                                    <p:cond delay="0"/>
                                  </p:stCondLst>
                                  <p:childTnLst>
                                    <p:animEffect transition="out" filter="fade">
                                      <p:cBhvr>
                                        <p:cTn id="263" dur="500"/>
                                        <p:tgtEl>
                                          <p:spTgt spid="7">
                                            <p:txEl>
                                              <p:pRg st="14" end="14"/>
                                            </p:txEl>
                                          </p:spTgt>
                                        </p:tgtEl>
                                      </p:cBhvr>
                                    </p:animEffect>
                                    <p:set>
                                      <p:cBhvr>
                                        <p:cTn id="264" dur="1" fill="hold">
                                          <p:stCondLst>
                                            <p:cond delay="499"/>
                                          </p:stCondLst>
                                        </p:cTn>
                                        <p:tgtEl>
                                          <p:spTgt spid="7">
                                            <p:txEl>
                                              <p:pRg st="14" end="14"/>
                                            </p:txEl>
                                          </p:spTgt>
                                        </p:tgtEl>
                                        <p:attrNameLst>
                                          <p:attrName>style.visibility</p:attrName>
                                        </p:attrNameLst>
                                      </p:cBhvr>
                                      <p:to>
                                        <p:strVal val="hidden"/>
                                      </p:to>
                                    </p:set>
                                  </p:childTnLst>
                                </p:cTn>
                              </p:par>
                              <p:par>
                                <p:cTn id="265" presetID="10" presetClass="exit" presetSubtype="0" fill="hold" grpId="1" nodeType="withEffect">
                                  <p:stCondLst>
                                    <p:cond delay="0"/>
                                  </p:stCondLst>
                                  <p:childTnLst>
                                    <p:animEffect transition="out" filter="fade">
                                      <p:cBhvr>
                                        <p:cTn id="266" dur="500"/>
                                        <p:tgtEl>
                                          <p:spTgt spid="7">
                                            <p:txEl>
                                              <p:pRg st="16" end="16"/>
                                            </p:txEl>
                                          </p:spTgt>
                                        </p:tgtEl>
                                      </p:cBhvr>
                                    </p:animEffect>
                                    <p:set>
                                      <p:cBhvr>
                                        <p:cTn id="267" dur="1" fill="hold">
                                          <p:stCondLst>
                                            <p:cond delay="499"/>
                                          </p:stCondLst>
                                        </p:cTn>
                                        <p:tgtEl>
                                          <p:spTgt spid="7">
                                            <p:txEl>
                                              <p:pRg st="16" end="16"/>
                                            </p:txEl>
                                          </p:spTgt>
                                        </p:tgtEl>
                                        <p:attrNameLst>
                                          <p:attrName>style.visibility</p:attrName>
                                        </p:attrNameLst>
                                      </p:cBhvr>
                                      <p:to>
                                        <p:strVal val="hidden"/>
                                      </p:to>
                                    </p:set>
                                  </p:childTnLst>
                                </p:cTn>
                              </p:par>
                              <p:par>
                                <p:cTn id="268" presetID="10" presetClass="exit" presetSubtype="0" fill="hold" grpId="1" nodeType="withEffect">
                                  <p:stCondLst>
                                    <p:cond delay="0"/>
                                  </p:stCondLst>
                                  <p:childTnLst>
                                    <p:animEffect transition="out" filter="fade">
                                      <p:cBhvr>
                                        <p:cTn id="269" dur="500"/>
                                        <p:tgtEl>
                                          <p:spTgt spid="7">
                                            <p:txEl>
                                              <p:pRg st="17" end="17"/>
                                            </p:txEl>
                                          </p:spTgt>
                                        </p:tgtEl>
                                      </p:cBhvr>
                                    </p:animEffect>
                                    <p:set>
                                      <p:cBhvr>
                                        <p:cTn id="270" dur="1" fill="hold">
                                          <p:stCondLst>
                                            <p:cond delay="499"/>
                                          </p:stCondLst>
                                        </p:cTn>
                                        <p:tgtEl>
                                          <p:spTgt spid="7">
                                            <p:txEl>
                                              <p:pRg st="17" end="17"/>
                                            </p:txEl>
                                          </p:spTgt>
                                        </p:tgtEl>
                                        <p:attrNameLst>
                                          <p:attrName>style.visibility</p:attrName>
                                        </p:attrNameLst>
                                      </p:cBhvr>
                                      <p:to>
                                        <p:strVal val="hidden"/>
                                      </p:to>
                                    </p:set>
                                  </p:childTnLst>
                                </p:cTn>
                              </p:par>
                              <p:par>
                                <p:cTn id="271" presetID="10" presetClass="exit" presetSubtype="0" fill="hold" grpId="1" nodeType="withEffect">
                                  <p:stCondLst>
                                    <p:cond delay="0"/>
                                  </p:stCondLst>
                                  <p:childTnLst>
                                    <p:animEffect transition="out" filter="fade">
                                      <p:cBhvr>
                                        <p:cTn id="272" dur="500"/>
                                        <p:tgtEl>
                                          <p:spTgt spid="7">
                                            <p:txEl>
                                              <p:pRg st="18" end="18"/>
                                            </p:txEl>
                                          </p:spTgt>
                                        </p:tgtEl>
                                      </p:cBhvr>
                                    </p:animEffect>
                                    <p:set>
                                      <p:cBhvr>
                                        <p:cTn id="273" dur="1" fill="hold">
                                          <p:stCondLst>
                                            <p:cond delay="499"/>
                                          </p:stCondLst>
                                        </p:cTn>
                                        <p:tgtEl>
                                          <p:spTgt spid="7">
                                            <p:txEl>
                                              <p:pRg st="18" end="18"/>
                                            </p:txEl>
                                          </p:spTgt>
                                        </p:tgtEl>
                                        <p:attrNameLst>
                                          <p:attrName>style.visibility</p:attrName>
                                        </p:attrNameLst>
                                      </p:cBhvr>
                                      <p:to>
                                        <p:strVal val="hidden"/>
                                      </p:to>
                                    </p:set>
                                  </p:childTnLst>
                                </p:cTn>
                              </p:par>
                              <p:par>
                                <p:cTn id="274" presetID="10" presetClass="exit" presetSubtype="0" fill="hold" grpId="1" nodeType="withEffect">
                                  <p:stCondLst>
                                    <p:cond delay="0"/>
                                  </p:stCondLst>
                                  <p:childTnLst>
                                    <p:animEffect transition="out" filter="fade">
                                      <p:cBhvr>
                                        <p:cTn id="275" dur="500"/>
                                        <p:tgtEl>
                                          <p:spTgt spid="7">
                                            <p:txEl>
                                              <p:pRg st="19" end="19"/>
                                            </p:txEl>
                                          </p:spTgt>
                                        </p:tgtEl>
                                      </p:cBhvr>
                                    </p:animEffect>
                                    <p:set>
                                      <p:cBhvr>
                                        <p:cTn id="276" dur="1" fill="hold">
                                          <p:stCondLst>
                                            <p:cond delay="499"/>
                                          </p:stCondLst>
                                        </p:cTn>
                                        <p:tgtEl>
                                          <p:spTgt spid="7">
                                            <p:txEl>
                                              <p:pRg st="19" end="19"/>
                                            </p:txEl>
                                          </p:spTgt>
                                        </p:tgtEl>
                                        <p:attrNameLst>
                                          <p:attrName>style.visibility</p:attrName>
                                        </p:attrNameLst>
                                      </p:cBhvr>
                                      <p:to>
                                        <p:strVal val="hidden"/>
                                      </p:to>
                                    </p:set>
                                  </p:childTnLst>
                                </p:cTn>
                              </p:par>
                              <p:par>
                                <p:cTn id="277" presetID="10" presetClass="exit" presetSubtype="0" fill="hold" grpId="1" nodeType="withEffect">
                                  <p:stCondLst>
                                    <p:cond delay="0"/>
                                  </p:stCondLst>
                                  <p:childTnLst>
                                    <p:animEffect transition="out" filter="fade">
                                      <p:cBhvr>
                                        <p:cTn id="278" dur="500"/>
                                        <p:tgtEl>
                                          <p:spTgt spid="7">
                                            <p:txEl>
                                              <p:pRg st="20" end="20"/>
                                            </p:txEl>
                                          </p:spTgt>
                                        </p:tgtEl>
                                      </p:cBhvr>
                                    </p:animEffect>
                                    <p:set>
                                      <p:cBhvr>
                                        <p:cTn id="279" dur="1" fill="hold">
                                          <p:stCondLst>
                                            <p:cond delay="499"/>
                                          </p:stCondLst>
                                        </p:cTn>
                                        <p:tgtEl>
                                          <p:spTgt spid="7">
                                            <p:txEl>
                                              <p:pRg st="20" end="20"/>
                                            </p:txEl>
                                          </p:spTgt>
                                        </p:tgtEl>
                                        <p:attrNameLst>
                                          <p:attrName>style.visibility</p:attrName>
                                        </p:attrNameLst>
                                      </p:cBhvr>
                                      <p:to>
                                        <p:strVal val="hidden"/>
                                      </p:to>
                                    </p:set>
                                  </p:childTnLst>
                                </p:cTn>
                              </p:par>
                              <p:par>
                                <p:cTn id="280" presetID="10" presetClass="exit" presetSubtype="0" fill="hold" grpId="1" nodeType="withEffect">
                                  <p:stCondLst>
                                    <p:cond delay="0"/>
                                  </p:stCondLst>
                                  <p:childTnLst>
                                    <p:animEffect transition="out" filter="fade">
                                      <p:cBhvr>
                                        <p:cTn id="281" dur="500"/>
                                        <p:tgtEl>
                                          <p:spTgt spid="7">
                                            <p:txEl>
                                              <p:pRg st="21" end="21"/>
                                            </p:txEl>
                                          </p:spTgt>
                                        </p:tgtEl>
                                      </p:cBhvr>
                                    </p:animEffect>
                                    <p:set>
                                      <p:cBhvr>
                                        <p:cTn id="282" dur="1" fill="hold">
                                          <p:stCondLst>
                                            <p:cond delay="499"/>
                                          </p:stCondLst>
                                        </p:cTn>
                                        <p:tgtEl>
                                          <p:spTgt spid="7">
                                            <p:txEl>
                                              <p:pRg st="21" end="21"/>
                                            </p:txEl>
                                          </p:spTgt>
                                        </p:tgtEl>
                                        <p:attrNameLst>
                                          <p:attrName>style.visibility</p:attrName>
                                        </p:attrNameLst>
                                      </p:cBhvr>
                                      <p:to>
                                        <p:strVal val="hidden"/>
                                      </p:to>
                                    </p:set>
                                  </p:childTnLst>
                                </p:cTn>
                              </p:par>
                              <p:par>
                                <p:cTn id="283" presetID="10" presetClass="exit" presetSubtype="0" fill="hold" grpId="1" nodeType="withEffect">
                                  <p:stCondLst>
                                    <p:cond delay="0"/>
                                  </p:stCondLst>
                                  <p:childTnLst>
                                    <p:animEffect transition="out" filter="fade">
                                      <p:cBhvr>
                                        <p:cTn id="284" dur="500"/>
                                        <p:tgtEl>
                                          <p:spTgt spid="7">
                                            <p:txEl>
                                              <p:pRg st="22" end="22"/>
                                            </p:txEl>
                                          </p:spTgt>
                                        </p:tgtEl>
                                      </p:cBhvr>
                                    </p:animEffect>
                                    <p:set>
                                      <p:cBhvr>
                                        <p:cTn id="285" dur="1" fill="hold">
                                          <p:stCondLst>
                                            <p:cond delay="499"/>
                                          </p:stCondLst>
                                        </p:cTn>
                                        <p:tgtEl>
                                          <p:spTgt spid="7">
                                            <p:txEl>
                                              <p:pRg st="22" end="22"/>
                                            </p:txEl>
                                          </p:spTgt>
                                        </p:tgtEl>
                                        <p:attrNameLst>
                                          <p:attrName>style.visibility</p:attrName>
                                        </p:attrNameLst>
                                      </p:cBhvr>
                                      <p:to>
                                        <p:strVal val="hidden"/>
                                      </p:to>
                                    </p:set>
                                  </p:childTnLst>
                                </p:cTn>
                              </p:par>
                              <p:par>
                                <p:cTn id="286" presetID="10" presetClass="exit" presetSubtype="0" fill="hold" grpId="1" nodeType="withEffect">
                                  <p:stCondLst>
                                    <p:cond delay="0"/>
                                  </p:stCondLst>
                                  <p:childTnLst>
                                    <p:animEffect transition="out" filter="fade">
                                      <p:cBhvr>
                                        <p:cTn id="287" dur="500"/>
                                        <p:tgtEl>
                                          <p:spTgt spid="7">
                                            <p:txEl>
                                              <p:pRg st="23" end="23"/>
                                            </p:txEl>
                                          </p:spTgt>
                                        </p:tgtEl>
                                      </p:cBhvr>
                                    </p:animEffect>
                                    <p:set>
                                      <p:cBhvr>
                                        <p:cTn id="288" dur="1" fill="hold">
                                          <p:stCondLst>
                                            <p:cond delay="499"/>
                                          </p:stCondLst>
                                        </p:cTn>
                                        <p:tgtEl>
                                          <p:spTgt spid="7">
                                            <p:txEl>
                                              <p:pRg st="23" end="23"/>
                                            </p:txEl>
                                          </p:spTgt>
                                        </p:tgtEl>
                                        <p:attrNameLst>
                                          <p:attrName>style.visibility</p:attrName>
                                        </p:attrNameLst>
                                      </p:cBhvr>
                                      <p:to>
                                        <p:strVal val="hidden"/>
                                      </p:to>
                                    </p:set>
                                  </p:childTnLst>
                                </p:cTn>
                              </p:par>
                            </p:childTnLst>
                          </p:cTn>
                        </p:par>
                        <p:par>
                          <p:cTn id="289" fill="hold">
                            <p:stCondLst>
                              <p:cond delay="500"/>
                            </p:stCondLst>
                            <p:childTnLst>
                              <p:par>
                                <p:cTn id="290" presetID="10" presetClass="entr" presetSubtype="0" fill="hold" grpId="0" nodeType="afterEffect">
                                  <p:stCondLst>
                                    <p:cond delay="0"/>
                                  </p:stCondLst>
                                  <p:childTnLst>
                                    <p:set>
                                      <p:cBhvr>
                                        <p:cTn id="291" dur="1" fill="hold">
                                          <p:stCondLst>
                                            <p:cond delay="0"/>
                                          </p:stCondLst>
                                        </p:cTn>
                                        <p:tgtEl>
                                          <p:spTgt spid="8">
                                            <p:txEl>
                                              <p:pRg st="0" end="0"/>
                                            </p:txEl>
                                          </p:spTgt>
                                        </p:tgtEl>
                                        <p:attrNameLst>
                                          <p:attrName>style.visibility</p:attrName>
                                        </p:attrNameLst>
                                      </p:cBhvr>
                                      <p:to>
                                        <p:strVal val="visible"/>
                                      </p:to>
                                    </p:set>
                                    <p:animEffect transition="in" filter="fade">
                                      <p:cBhvr>
                                        <p:cTn id="292" dur="500"/>
                                        <p:tgtEl>
                                          <p:spTgt spid="8">
                                            <p:txEl>
                                              <p:pRg st="0" end="0"/>
                                            </p:txEl>
                                          </p:spTgt>
                                        </p:tgtEl>
                                      </p:cBhvr>
                                    </p:animEffect>
                                  </p:childTnLst>
                                </p:cTn>
                              </p:par>
                            </p:childTnLst>
                          </p:cTn>
                        </p:par>
                        <p:par>
                          <p:cTn id="293" fill="hold">
                            <p:stCondLst>
                              <p:cond delay="1000"/>
                            </p:stCondLst>
                            <p:childTnLst>
                              <p:par>
                                <p:cTn id="294" presetID="10" presetClass="entr" presetSubtype="0" fill="hold" grpId="0" nodeType="afterEffect">
                                  <p:stCondLst>
                                    <p:cond delay="0"/>
                                  </p:stCondLst>
                                  <p:childTnLst>
                                    <p:set>
                                      <p:cBhvr>
                                        <p:cTn id="295" dur="1" fill="hold">
                                          <p:stCondLst>
                                            <p:cond delay="0"/>
                                          </p:stCondLst>
                                        </p:cTn>
                                        <p:tgtEl>
                                          <p:spTgt spid="8">
                                            <p:txEl>
                                              <p:pRg st="1" end="1"/>
                                            </p:txEl>
                                          </p:spTgt>
                                        </p:tgtEl>
                                        <p:attrNameLst>
                                          <p:attrName>style.visibility</p:attrName>
                                        </p:attrNameLst>
                                      </p:cBhvr>
                                      <p:to>
                                        <p:strVal val="visible"/>
                                      </p:to>
                                    </p:set>
                                    <p:animEffect transition="in" filter="fade">
                                      <p:cBhvr>
                                        <p:cTn id="296" dur="500"/>
                                        <p:tgtEl>
                                          <p:spTgt spid="8">
                                            <p:txEl>
                                              <p:pRg st="1" end="1"/>
                                            </p:txEl>
                                          </p:spTgt>
                                        </p:tgtEl>
                                      </p:cBhvr>
                                    </p:animEffect>
                                  </p:childTnLst>
                                </p:cTn>
                              </p:par>
                            </p:childTnLst>
                          </p:cTn>
                        </p:par>
                        <p:par>
                          <p:cTn id="297" fill="hold">
                            <p:stCondLst>
                              <p:cond delay="1500"/>
                            </p:stCondLst>
                            <p:childTnLst>
                              <p:par>
                                <p:cTn id="298" presetID="10" presetClass="entr" presetSubtype="0" fill="hold" grpId="0" nodeType="afterEffect">
                                  <p:stCondLst>
                                    <p:cond delay="0"/>
                                  </p:stCondLst>
                                  <p:childTnLst>
                                    <p:set>
                                      <p:cBhvr>
                                        <p:cTn id="299" dur="1" fill="hold">
                                          <p:stCondLst>
                                            <p:cond delay="0"/>
                                          </p:stCondLst>
                                        </p:cTn>
                                        <p:tgtEl>
                                          <p:spTgt spid="8">
                                            <p:txEl>
                                              <p:pRg st="14" end="14"/>
                                            </p:txEl>
                                          </p:spTgt>
                                        </p:tgtEl>
                                        <p:attrNameLst>
                                          <p:attrName>style.visibility</p:attrName>
                                        </p:attrNameLst>
                                      </p:cBhvr>
                                      <p:to>
                                        <p:strVal val="visible"/>
                                      </p:to>
                                    </p:set>
                                    <p:animEffect transition="in" filter="fade">
                                      <p:cBhvr>
                                        <p:cTn id="300" dur="500"/>
                                        <p:tgtEl>
                                          <p:spTgt spid="8">
                                            <p:txEl>
                                              <p:pRg st="14" end="14"/>
                                            </p:txEl>
                                          </p:spTgt>
                                        </p:tgtEl>
                                      </p:cBhvr>
                                    </p:animEffect>
                                  </p:childTnLst>
                                </p:cTn>
                              </p:par>
                              <p:par>
                                <p:cTn id="301" presetID="10" presetClass="entr" presetSubtype="0" fill="hold" grpId="0" nodeType="withEffect">
                                  <p:stCondLst>
                                    <p:cond delay="200"/>
                                  </p:stCondLst>
                                  <p:childTnLst>
                                    <p:set>
                                      <p:cBhvr>
                                        <p:cTn id="302" dur="1" fill="hold">
                                          <p:stCondLst>
                                            <p:cond delay="0"/>
                                          </p:stCondLst>
                                        </p:cTn>
                                        <p:tgtEl>
                                          <p:spTgt spid="8">
                                            <p:txEl>
                                              <p:pRg st="15" end="15"/>
                                            </p:txEl>
                                          </p:spTgt>
                                        </p:tgtEl>
                                        <p:attrNameLst>
                                          <p:attrName>style.visibility</p:attrName>
                                        </p:attrNameLst>
                                      </p:cBhvr>
                                      <p:to>
                                        <p:strVal val="visible"/>
                                      </p:to>
                                    </p:set>
                                    <p:animEffect transition="in" filter="fade">
                                      <p:cBhvr>
                                        <p:cTn id="303" dur="500"/>
                                        <p:tgtEl>
                                          <p:spTgt spid="8">
                                            <p:txEl>
                                              <p:pRg st="15" end="15"/>
                                            </p:txEl>
                                          </p:spTgt>
                                        </p:tgtEl>
                                      </p:cBhvr>
                                    </p:animEffect>
                                  </p:childTnLst>
                                </p:cTn>
                              </p:par>
                              <p:par>
                                <p:cTn id="304" presetID="10" presetClass="entr" presetSubtype="0" fill="hold" grpId="0" nodeType="withEffect">
                                  <p:stCondLst>
                                    <p:cond delay="400"/>
                                  </p:stCondLst>
                                  <p:childTnLst>
                                    <p:set>
                                      <p:cBhvr>
                                        <p:cTn id="305" dur="1" fill="hold">
                                          <p:stCondLst>
                                            <p:cond delay="0"/>
                                          </p:stCondLst>
                                        </p:cTn>
                                        <p:tgtEl>
                                          <p:spTgt spid="8">
                                            <p:txEl>
                                              <p:pRg st="3" end="3"/>
                                            </p:txEl>
                                          </p:spTgt>
                                        </p:tgtEl>
                                        <p:attrNameLst>
                                          <p:attrName>style.visibility</p:attrName>
                                        </p:attrNameLst>
                                      </p:cBhvr>
                                      <p:to>
                                        <p:strVal val="visible"/>
                                      </p:to>
                                    </p:set>
                                    <p:animEffect transition="in" filter="fade">
                                      <p:cBhvr>
                                        <p:cTn id="306" dur="500"/>
                                        <p:tgtEl>
                                          <p:spTgt spid="8">
                                            <p:txEl>
                                              <p:pRg st="3" end="3"/>
                                            </p:txEl>
                                          </p:spTgt>
                                        </p:tgtEl>
                                      </p:cBhvr>
                                    </p:animEffect>
                                  </p:childTnLst>
                                </p:cTn>
                              </p:par>
                              <p:par>
                                <p:cTn id="307" presetID="10" presetClass="entr" presetSubtype="0" fill="hold" grpId="0" nodeType="withEffect">
                                  <p:stCondLst>
                                    <p:cond delay="700"/>
                                  </p:stCondLst>
                                  <p:childTnLst>
                                    <p:set>
                                      <p:cBhvr>
                                        <p:cTn id="308" dur="1" fill="hold">
                                          <p:stCondLst>
                                            <p:cond delay="0"/>
                                          </p:stCondLst>
                                        </p:cTn>
                                        <p:tgtEl>
                                          <p:spTgt spid="8">
                                            <p:txEl>
                                              <p:pRg st="4" end="4"/>
                                            </p:txEl>
                                          </p:spTgt>
                                        </p:tgtEl>
                                        <p:attrNameLst>
                                          <p:attrName>style.visibility</p:attrName>
                                        </p:attrNameLst>
                                      </p:cBhvr>
                                      <p:to>
                                        <p:strVal val="visible"/>
                                      </p:to>
                                    </p:set>
                                    <p:animEffect transition="in" filter="fade">
                                      <p:cBhvr>
                                        <p:cTn id="309" dur="500"/>
                                        <p:tgtEl>
                                          <p:spTgt spid="8">
                                            <p:txEl>
                                              <p:pRg st="4" end="4"/>
                                            </p:txEl>
                                          </p:spTgt>
                                        </p:tgtEl>
                                      </p:cBhvr>
                                    </p:animEffect>
                                  </p:childTnLst>
                                </p:cTn>
                              </p:par>
                              <p:par>
                                <p:cTn id="310" presetID="10" presetClass="entr" presetSubtype="0" fill="hold" grpId="0" nodeType="withEffect">
                                  <p:stCondLst>
                                    <p:cond delay="900"/>
                                  </p:stCondLst>
                                  <p:childTnLst>
                                    <p:set>
                                      <p:cBhvr>
                                        <p:cTn id="311" dur="1" fill="hold">
                                          <p:stCondLst>
                                            <p:cond delay="0"/>
                                          </p:stCondLst>
                                        </p:cTn>
                                        <p:tgtEl>
                                          <p:spTgt spid="8">
                                            <p:txEl>
                                              <p:pRg st="5" end="5"/>
                                            </p:txEl>
                                          </p:spTgt>
                                        </p:tgtEl>
                                        <p:attrNameLst>
                                          <p:attrName>style.visibility</p:attrName>
                                        </p:attrNameLst>
                                      </p:cBhvr>
                                      <p:to>
                                        <p:strVal val="visible"/>
                                      </p:to>
                                    </p:set>
                                    <p:animEffect transition="in" filter="fade">
                                      <p:cBhvr>
                                        <p:cTn id="312" dur="500"/>
                                        <p:tgtEl>
                                          <p:spTgt spid="8">
                                            <p:txEl>
                                              <p:pRg st="5" end="5"/>
                                            </p:txEl>
                                          </p:spTgt>
                                        </p:tgtEl>
                                      </p:cBhvr>
                                    </p:animEffect>
                                  </p:childTnLst>
                                </p:cTn>
                              </p:par>
                              <p:par>
                                <p:cTn id="313" presetID="10" presetClass="entr" presetSubtype="0" fill="hold" grpId="0" nodeType="withEffect">
                                  <p:stCondLst>
                                    <p:cond delay="1100"/>
                                  </p:stCondLst>
                                  <p:childTnLst>
                                    <p:set>
                                      <p:cBhvr>
                                        <p:cTn id="314" dur="1" fill="hold">
                                          <p:stCondLst>
                                            <p:cond delay="0"/>
                                          </p:stCondLst>
                                        </p:cTn>
                                        <p:tgtEl>
                                          <p:spTgt spid="8">
                                            <p:txEl>
                                              <p:pRg st="6" end="6"/>
                                            </p:txEl>
                                          </p:spTgt>
                                        </p:tgtEl>
                                        <p:attrNameLst>
                                          <p:attrName>style.visibility</p:attrName>
                                        </p:attrNameLst>
                                      </p:cBhvr>
                                      <p:to>
                                        <p:strVal val="visible"/>
                                      </p:to>
                                    </p:set>
                                    <p:animEffect transition="in" filter="fade">
                                      <p:cBhvr>
                                        <p:cTn id="315" dur="500"/>
                                        <p:tgtEl>
                                          <p:spTgt spid="8">
                                            <p:txEl>
                                              <p:pRg st="6" end="6"/>
                                            </p:txEl>
                                          </p:spTgt>
                                        </p:tgtEl>
                                      </p:cBhvr>
                                    </p:animEffect>
                                  </p:childTnLst>
                                </p:cTn>
                              </p:par>
                              <p:par>
                                <p:cTn id="316" presetID="10" presetClass="entr" presetSubtype="0" fill="hold" grpId="0" nodeType="withEffect">
                                  <p:stCondLst>
                                    <p:cond delay="1300"/>
                                  </p:stCondLst>
                                  <p:childTnLst>
                                    <p:set>
                                      <p:cBhvr>
                                        <p:cTn id="317" dur="1" fill="hold">
                                          <p:stCondLst>
                                            <p:cond delay="0"/>
                                          </p:stCondLst>
                                        </p:cTn>
                                        <p:tgtEl>
                                          <p:spTgt spid="8">
                                            <p:txEl>
                                              <p:pRg st="7" end="7"/>
                                            </p:txEl>
                                          </p:spTgt>
                                        </p:tgtEl>
                                        <p:attrNameLst>
                                          <p:attrName>style.visibility</p:attrName>
                                        </p:attrNameLst>
                                      </p:cBhvr>
                                      <p:to>
                                        <p:strVal val="visible"/>
                                      </p:to>
                                    </p:set>
                                    <p:animEffect transition="in" filter="fade">
                                      <p:cBhvr>
                                        <p:cTn id="318" dur="500"/>
                                        <p:tgtEl>
                                          <p:spTgt spid="8">
                                            <p:txEl>
                                              <p:pRg st="7" end="7"/>
                                            </p:txEl>
                                          </p:spTgt>
                                        </p:tgtEl>
                                      </p:cBhvr>
                                    </p:animEffect>
                                  </p:childTnLst>
                                </p:cTn>
                              </p:par>
                              <p:par>
                                <p:cTn id="319" presetID="10" presetClass="entr" presetSubtype="0" fill="hold" grpId="0" nodeType="withEffect">
                                  <p:stCondLst>
                                    <p:cond delay="1500"/>
                                  </p:stCondLst>
                                  <p:childTnLst>
                                    <p:set>
                                      <p:cBhvr>
                                        <p:cTn id="320" dur="1" fill="hold">
                                          <p:stCondLst>
                                            <p:cond delay="0"/>
                                          </p:stCondLst>
                                        </p:cTn>
                                        <p:tgtEl>
                                          <p:spTgt spid="8">
                                            <p:txEl>
                                              <p:pRg st="8" end="8"/>
                                            </p:txEl>
                                          </p:spTgt>
                                        </p:tgtEl>
                                        <p:attrNameLst>
                                          <p:attrName>style.visibility</p:attrName>
                                        </p:attrNameLst>
                                      </p:cBhvr>
                                      <p:to>
                                        <p:strVal val="visible"/>
                                      </p:to>
                                    </p:set>
                                    <p:animEffect transition="in" filter="fade">
                                      <p:cBhvr>
                                        <p:cTn id="321" dur="500"/>
                                        <p:tgtEl>
                                          <p:spTgt spid="8">
                                            <p:txEl>
                                              <p:pRg st="8" end="8"/>
                                            </p:txEl>
                                          </p:spTgt>
                                        </p:tgtEl>
                                      </p:cBhvr>
                                    </p:animEffect>
                                  </p:childTnLst>
                                </p:cTn>
                              </p:par>
                              <p:par>
                                <p:cTn id="322" presetID="10" presetClass="entr" presetSubtype="0" fill="hold" grpId="0" nodeType="withEffect">
                                  <p:stCondLst>
                                    <p:cond delay="1800"/>
                                  </p:stCondLst>
                                  <p:childTnLst>
                                    <p:set>
                                      <p:cBhvr>
                                        <p:cTn id="323" dur="1" fill="hold">
                                          <p:stCondLst>
                                            <p:cond delay="0"/>
                                          </p:stCondLst>
                                        </p:cTn>
                                        <p:tgtEl>
                                          <p:spTgt spid="8">
                                            <p:txEl>
                                              <p:pRg st="9" end="9"/>
                                            </p:txEl>
                                          </p:spTgt>
                                        </p:tgtEl>
                                        <p:attrNameLst>
                                          <p:attrName>style.visibility</p:attrName>
                                        </p:attrNameLst>
                                      </p:cBhvr>
                                      <p:to>
                                        <p:strVal val="visible"/>
                                      </p:to>
                                    </p:set>
                                    <p:animEffect transition="in" filter="fade">
                                      <p:cBhvr>
                                        <p:cTn id="324" dur="500"/>
                                        <p:tgtEl>
                                          <p:spTgt spid="8">
                                            <p:txEl>
                                              <p:pRg st="9" end="9"/>
                                            </p:txEl>
                                          </p:spTgt>
                                        </p:tgtEl>
                                      </p:cBhvr>
                                    </p:animEffect>
                                  </p:childTnLst>
                                </p:cTn>
                              </p:par>
                            </p:childTnLst>
                          </p:cTn>
                        </p:par>
                        <p:par>
                          <p:cTn id="325" fill="hold">
                            <p:stCondLst>
                              <p:cond delay="3800"/>
                            </p:stCondLst>
                            <p:childTnLst>
                              <p:par>
                                <p:cTn id="326" presetID="10" presetClass="entr" presetSubtype="0" fill="hold" nodeType="afterEffect">
                                  <p:stCondLst>
                                    <p:cond delay="0"/>
                                  </p:stCondLst>
                                  <p:childTnLst>
                                    <p:set>
                                      <p:cBhvr>
                                        <p:cTn id="327" dur="1" fill="hold">
                                          <p:stCondLst>
                                            <p:cond delay="0"/>
                                          </p:stCondLst>
                                        </p:cTn>
                                        <p:tgtEl>
                                          <p:spTgt spid="8">
                                            <p:txEl>
                                              <p:pRg st="17" end="17"/>
                                            </p:txEl>
                                          </p:spTgt>
                                        </p:tgtEl>
                                        <p:attrNameLst>
                                          <p:attrName>style.visibility</p:attrName>
                                        </p:attrNameLst>
                                      </p:cBhvr>
                                      <p:to>
                                        <p:strVal val="visible"/>
                                      </p:to>
                                    </p:set>
                                    <p:animEffect transition="in" filter="fade">
                                      <p:cBhvr>
                                        <p:cTn id="328" dur="500"/>
                                        <p:tgtEl>
                                          <p:spTgt spid="8">
                                            <p:txEl>
                                              <p:pRg st="17" end="17"/>
                                            </p:txEl>
                                          </p:spTgt>
                                        </p:tgtEl>
                                      </p:cBhvr>
                                    </p:animEffect>
                                  </p:childTnLst>
                                </p:cTn>
                              </p:par>
                              <p:par>
                                <p:cTn id="329" presetID="10" presetClass="entr" presetSubtype="0" fill="hold" nodeType="withEffect">
                                  <p:stCondLst>
                                    <p:cond delay="300"/>
                                  </p:stCondLst>
                                  <p:childTnLst>
                                    <p:set>
                                      <p:cBhvr>
                                        <p:cTn id="330" dur="1" fill="hold">
                                          <p:stCondLst>
                                            <p:cond delay="0"/>
                                          </p:stCondLst>
                                        </p:cTn>
                                        <p:tgtEl>
                                          <p:spTgt spid="8">
                                            <p:txEl>
                                              <p:pRg st="18" end="18"/>
                                            </p:txEl>
                                          </p:spTgt>
                                        </p:tgtEl>
                                        <p:attrNameLst>
                                          <p:attrName>style.visibility</p:attrName>
                                        </p:attrNameLst>
                                      </p:cBhvr>
                                      <p:to>
                                        <p:strVal val="visible"/>
                                      </p:to>
                                    </p:set>
                                    <p:animEffect transition="in" filter="fade">
                                      <p:cBhvr>
                                        <p:cTn id="331" dur="500"/>
                                        <p:tgtEl>
                                          <p:spTgt spid="8">
                                            <p:txEl>
                                              <p:pRg st="18" end="18"/>
                                            </p:txEl>
                                          </p:spTgt>
                                        </p:tgtEl>
                                      </p:cBhvr>
                                    </p:animEffect>
                                  </p:childTnLst>
                                </p:cTn>
                              </p:par>
                              <p:par>
                                <p:cTn id="332" presetID="10" presetClass="entr" presetSubtype="0" fill="hold" nodeType="withEffect">
                                  <p:stCondLst>
                                    <p:cond delay="500"/>
                                  </p:stCondLst>
                                  <p:childTnLst>
                                    <p:set>
                                      <p:cBhvr>
                                        <p:cTn id="333" dur="1" fill="hold">
                                          <p:stCondLst>
                                            <p:cond delay="0"/>
                                          </p:stCondLst>
                                        </p:cTn>
                                        <p:tgtEl>
                                          <p:spTgt spid="8">
                                            <p:txEl>
                                              <p:pRg st="19" end="19"/>
                                            </p:txEl>
                                          </p:spTgt>
                                        </p:tgtEl>
                                        <p:attrNameLst>
                                          <p:attrName>style.visibility</p:attrName>
                                        </p:attrNameLst>
                                      </p:cBhvr>
                                      <p:to>
                                        <p:strVal val="visible"/>
                                      </p:to>
                                    </p:set>
                                    <p:animEffect transition="in" filter="fade">
                                      <p:cBhvr>
                                        <p:cTn id="334" dur="500"/>
                                        <p:tgtEl>
                                          <p:spTgt spid="8">
                                            <p:txEl>
                                              <p:pRg st="19" end="19"/>
                                            </p:txEl>
                                          </p:spTgt>
                                        </p:tgtEl>
                                      </p:cBhvr>
                                    </p:animEffect>
                                  </p:childTnLst>
                                </p:cTn>
                              </p:par>
                              <p:par>
                                <p:cTn id="335" presetID="10" presetClass="entr" presetSubtype="0" fill="hold" nodeType="withEffect">
                                  <p:stCondLst>
                                    <p:cond delay="700"/>
                                  </p:stCondLst>
                                  <p:childTnLst>
                                    <p:set>
                                      <p:cBhvr>
                                        <p:cTn id="336" dur="1" fill="hold">
                                          <p:stCondLst>
                                            <p:cond delay="0"/>
                                          </p:stCondLst>
                                        </p:cTn>
                                        <p:tgtEl>
                                          <p:spTgt spid="8">
                                            <p:txEl>
                                              <p:pRg st="20" end="20"/>
                                            </p:txEl>
                                          </p:spTgt>
                                        </p:tgtEl>
                                        <p:attrNameLst>
                                          <p:attrName>style.visibility</p:attrName>
                                        </p:attrNameLst>
                                      </p:cBhvr>
                                      <p:to>
                                        <p:strVal val="visible"/>
                                      </p:to>
                                    </p:set>
                                    <p:animEffect transition="in" filter="fade">
                                      <p:cBhvr>
                                        <p:cTn id="337" dur="500"/>
                                        <p:tgtEl>
                                          <p:spTgt spid="8">
                                            <p:txEl>
                                              <p:pRg st="20" end="20"/>
                                            </p:txEl>
                                          </p:spTgt>
                                        </p:tgtEl>
                                      </p:cBhvr>
                                    </p:animEffect>
                                  </p:childTnLst>
                                </p:cTn>
                              </p:par>
                              <p:par>
                                <p:cTn id="338" presetID="10" presetClass="entr" presetSubtype="0" fill="hold" nodeType="withEffect">
                                  <p:stCondLst>
                                    <p:cond delay="1000"/>
                                  </p:stCondLst>
                                  <p:childTnLst>
                                    <p:set>
                                      <p:cBhvr>
                                        <p:cTn id="339" dur="1" fill="hold">
                                          <p:stCondLst>
                                            <p:cond delay="0"/>
                                          </p:stCondLst>
                                        </p:cTn>
                                        <p:tgtEl>
                                          <p:spTgt spid="8">
                                            <p:txEl>
                                              <p:pRg st="21" end="21"/>
                                            </p:txEl>
                                          </p:spTgt>
                                        </p:tgtEl>
                                        <p:attrNameLst>
                                          <p:attrName>style.visibility</p:attrName>
                                        </p:attrNameLst>
                                      </p:cBhvr>
                                      <p:to>
                                        <p:strVal val="visible"/>
                                      </p:to>
                                    </p:set>
                                    <p:animEffect transition="in" filter="fade">
                                      <p:cBhvr>
                                        <p:cTn id="340" dur="500"/>
                                        <p:tgtEl>
                                          <p:spTgt spid="8">
                                            <p:txEl>
                                              <p:pRg st="21" end="21"/>
                                            </p:txEl>
                                          </p:spTgt>
                                        </p:tgtEl>
                                      </p:cBhvr>
                                    </p:animEffect>
                                  </p:childTnLst>
                                </p:cTn>
                              </p:par>
                              <p:par>
                                <p:cTn id="341" presetID="10" presetClass="entr" presetSubtype="0" fill="hold" nodeType="withEffect">
                                  <p:stCondLst>
                                    <p:cond delay="1200"/>
                                  </p:stCondLst>
                                  <p:childTnLst>
                                    <p:set>
                                      <p:cBhvr>
                                        <p:cTn id="342" dur="1" fill="hold">
                                          <p:stCondLst>
                                            <p:cond delay="0"/>
                                          </p:stCondLst>
                                        </p:cTn>
                                        <p:tgtEl>
                                          <p:spTgt spid="8">
                                            <p:txEl>
                                              <p:pRg st="22" end="22"/>
                                            </p:txEl>
                                          </p:spTgt>
                                        </p:tgtEl>
                                        <p:attrNameLst>
                                          <p:attrName>style.visibility</p:attrName>
                                        </p:attrNameLst>
                                      </p:cBhvr>
                                      <p:to>
                                        <p:strVal val="visible"/>
                                      </p:to>
                                    </p:set>
                                    <p:animEffect transition="in" filter="fade">
                                      <p:cBhvr>
                                        <p:cTn id="343" dur="500"/>
                                        <p:tgtEl>
                                          <p:spTgt spid="8">
                                            <p:txEl>
                                              <p:pRg st="22" end="2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build="allAtOnce"/>
      <p:bldP spid="6" grpId="1" build="allAtOnce"/>
      <p:bldP spid="7" grpId="0" build="allAtOnce"/>
      <p:bldP spid="7" grpId="1" build="allAtOnce"/>
      <p:bldP spid="8" grpId="0" build="allAtOnce"/>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0964"/>
            <a:ext cx="8229600" cy="1143000"/>
          </a:xfrm>
        </p:spPr>
        <p:txBody>
          <a:bodyPr>
            <a:normAutofit fontScale="90000"/>
          </a:bodyPr>
          <a:lstStyle/>
          <a:p>
            <a:pPr eaLnBrk="1" fontAlgn="auto" hangingPunct="1">
              <a:spcAft>
                <a:spcPts val="0"/>
              </a:spcAft>
              <a:defRPr/>
            </a:pPr>
            <a:r>
              <a:rPr lang="es-ES_tradnl" dirty="0">
                <a:solidFill>
                  <a:srgbClr val="FFFF00"/>
                </a:solidFill>
              </a:rPr>
              <a:t>Métodos de PNF disponible en  la Diócesis de Phoenix</a:t>
            </a:r>
          </a:p>
        </p:txBody>
      </p:sp>
      <p:sp>
        <p:nvSpPr>
          <p:cNvPr id="4" name="TextBox 3"/>
          <p:cNvSpPr txBox="1"/>
          <p:nvPr/>
        </p:nvSpPr>
        <p:spPr>
          <a:xfrm>
            <a:off x="808075" y="2147777"/>
            <a:ext cx="7506586" cy="4196020"/>
          </a:xfrm>
          <a:prstGeom prst="rect">
            <a:avLst/>
          </a:prstGeom>
          <a:noFill/>
        </p:spPr>
        <p:txBody>
          <a:bodyPr>
            <a:spAutoFit/>
          </a:bodyPr>
          <a:lstStyle/>
          <a:p>
            <a:pPr marL="457200" indent="-457200" eaLnBrk="0" hangingPunct="0">
              <a:lnSpc>
                <a:spcPts val="2800"/>
              </a:lnSpc>
              <a:spcBef>
                <a:spcPts val="2400"/>
              </a:spcBef>
              <a:buFont typeface="Arial" pitchFamily="34" charset="0"/>
              <a:buChar char="•"/>
              <a:defRPr/>
            </a:pPr>
            <a:r>
              <a:rPr lang="es-ES_tradnl" sz="2400" dirty="0">
                <a:ln w="18415" cmpd="sng">
                  <a:solidFill>
                    <a:srgbClr val="FFFFFF"/>
                  </a:solidFill>
                  <a:prstDash val="solid"/>
                </a:ln>
                <a:solidFill>
                  <a:srgbClr val="FFFFFF"/>
                </a:solidFill>
                <a:effectLst>
                  <a:outerShdw blurRad="63500" dir="3600000" algn="tl" rotWithShape="0">
                    <a:srgbClr val="000000">
                      <a:alpha val="70000"/>
                    </a:srgbClr>
                  </a:outerShdw>
                </a:effectLst>
              </a:rPr>
              <a:t>Método Sinto – Térmico : NWFS or CCLi</a:t>
            </a:r>
          </a:p>
          <a:p>
            <a:pPr marL="457200" indent="-457200" eaLnBrk="0" hangingPunct="0">
              <a:lnSpc>
                <a:spcPts val="2800"/>
              </a:lnSpc>
              <a:spcBef>
                <a:spcPts val="2400"/>
              </a:spcBef>
              <a:buFont typeface="Arial" pitchFamily="34" charset="0"/>
              <a:buChar char="•"/>
              <a:defRPr/>
            </a:pPr>
            <a:r>
              <a:rPr lang="es-ES_tradnl" sz="2400" dirty="0">
                <a:ln w="18415" cmpd="sng">
                  <a:solidFill>
                    <a:srgbClr val="FFFFFF"/>
                  </a:solidFill>
                  <a:prstDash val="solid"/>
                </a:ln>
                <a:solidFill>
                  <a:srgbClr val="FFFFFF"/>
                </a:solidFill>
                <a:effectLst>
                  <a:outerShdw blurRad="63500" dir="3600000" algn="tl" rotWithShape="0">
                    <a:srgbClr val="000000">
                      <a:alpha val="70000"/>
                    </a:srgbClr>
                  </a:outerShdw>
                </a:effectLst>
              </a:rPr>
              <a:t>Método de Ovulación: BOMA or Family of Américas</a:t>
            </a:r>
          </a:p>
          <a:p>
            <a:pPr marL="457200" indent="-457200" eaLnBrk="0" hangingPunct="0">
              <a:lnSpc>
                <a:spcPts val="2800"/>
              </a:lnSpc>
              <a:spcBef>
                <a:spcPts val="2400"/>
              </a:spcBef>
              <a:buFont typeface="Arial" pitchFamily="34" charset="0"/>
              <a:buChar char="•"/>
              <a:defRPr/>
            </a:pPr>
            <a:r>
              <a:rPr lang="es-ES_tradnl" sz="2400" dirty="0">
                <a:ln w="18415" cmpd="sng">
                  <a:solidFill>
                    <a:srgbClr val="FFFFFF"/>
                  </a:solidFill>
                  <a:prstDash val="solid"/>
                </a:ln>
                <a:solidFill>
                  <a:srgbClr val="FFFFFF"/>
                </a:solidFill>
                <a:effectLst>
                  <a:outerShdw blurRad="63500" dir="3600000" algn="tl" rotWithShape="0">
                    <a:srgbClr val="000000">
                      <a:alpha val="70000"/>
                    </a:srgbClr>
                  </a:outerShdw>
                </a:effectLst>
              </a:rPr>
              <a:t>Método Creighton-especialmente para ayudar con problemas de infertilidad.</a:t>
            </a:r>
          </a:p>
          <a:p>
            <a:pPr marL="457200" indent="-457200" eaLnBrk="0" hangingPunct="0">
              <a:lnSpc>
                <a:spcPts val="2800"/>
              </a:lnSpc>
              <a:spcBef>
                <a:spcPts val="2400"/>
              </a:spcBef>
              <a:buFont typeface="Arial" pitchFamily="34" charset="0"/>
              <a:buChar char="•"/>
              <a:defRPr/>
            </a:pPr>
            <a:r>
              <a:rPr lang="es-ES_tradnl" sz="2400" dirty="0">
                <a:ln w="18415" cmpd="sng">
                  <a:solidFill>
                    <a:srgbClr val="FFFFFF"/>
                  </a:solidFill>
                  <a:prstDash val="solid"/>
                </a:ln>
                <a:solidFill>
                  <a:srgbClr val="FFFFFF"/>
                </a:solidFill>
                <a:effectLst>
                  <a:outerShdw blurRad="63500" dir="3600000" algn="tl" rotWithShape="0">
                    <a:srgbClr val="000000">
                      <a:alpha val="70000"/>
                    </a:srgbClr>
                  </a:outerShdw>
                </a:effectLst>
              </a:rPr>
              <a:t>Clases en Inglés y Español en más de 30 locales en la Diócesis de Phoenix. </a:t>
            </a:r>
          </a:p>
          <a:p>
            <a:pPr eaLnBrk="0" hangingPunct="0">
              <a:lnSpc>
                <a:spcPts val="2800"/>
              </a:lnSpc>
              <a:spcBef>
                <a:spcPts val="2400"/>
              </a:spcBef>
              <a:buFont typeface="Arial" pitchFamily="34" charset="0"/>
              <a:buChar char="•"/>
              <a:defRPr/>
            </a:pP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spd="slow" advClick="0" advTm="6000">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p:cNvSpPr txBox="1">
            <a:spLocks noRot="1" noChangeArrowheads="1"/>
          </p:cNvSpPr>
          <p:nvPr/>
        </p:nvSpPr>
        <p:spPr>
          <a:xfrm>
            <a:off x="457200" y="274638"/>
            <a:ext cx="8229600" cy="1143000"/>
          </a:xfrm>
          <a:prstGeom prst="rect">
            <a:avLst/>
          </a:prstGeo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Aft>
                <a:spcPts val="0"/>
              </a:spcAft>
              <a:defRPr/>
            </a:pPr>
            <a:r>
              <a:rPr lang="es-ES_tradnl" sz="4100" b="1" dirty="0">
                <a:ln w="11430"/>
                <a:solidFill>
                  <a:srgbClr val="FFFF00"/>
                </a:solidFill>
                <a:effectLst>
                  <a:outerShdw blurRad="50800" dist="39000" dir="5460000" algn="tl">
                    <a:srgbClr val="000000">
                      <a:alpha val="38000"/>
                    </a:srgbClr>
                  </a:outerShdw>
                </a:effectLst>
                <a:latin typeface="+mj-lt"/>
                <a:ea typeface="+mj-ea"/>
                <a:cs typeface="+mj-cs"/>
              </a:rPr>
              <a:t>Grafica Sinto-Térmica</a:t>
            </a:r>
          </a:p>
        </p:txBody>
      </p:sp>
      <p:graphicFrame>
        <p:nvGraphicFramePr>
          <p:cNvPr id="2050" name="Object 6"/>
          <p:cNvGraphicFramePr>
            <a:graphicFrameLocks noChangeAspect="1"/>
          </p:cNvGraphicFramePr>
          <p:nvPr/>
        </p:nvGraphicFramePr>
        <p:xfrm>
          <a:off x="269875" y="1230313"/>
          <a:ext cx="8534400" cy="5181600"/>
        </p:xfrm>
        <a:graphic>
          <a:graphicData uri="http://schemas.openxmlformats.org/presentationml/2006/ole">
            <mc:AlternateContent xmlns:mc="http://schemas.openxmlformats.org/markup-compatibility/2006">
              <mc:Choice xmlns:v="urn:schemas-microsoft-com:vml" Requires="v">
                <p:oleObj spid="_x0000_s2054" name="Worksheet" r:id="rId4" imgW="7185660" imgH="4693920" progId="Excel.Sheet.8">
                  <p:embed/>
                </p:oleObj>
              </mc:Choice>
              <mc:Fallback>
                <p:oleObj name="Worksheet" r:id="rId4" imgW="7185660" imgH="4693920" progId="Excel.Sheet.8">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875" y="1230313"/>
                        <a:ext cx="8534400" cy="5181600"/>
                      </a:xfrm>
                      <a:prstGeom prst="rect">
                        <a:avLst/>
                      </a:prstGeom>
                      <a:solidFill>
                        <a:srgbClr val="F7F7F7"/>
                      </a:solidFill>
                    </p:spPr>
                  </p:pic>
                </p:oleObj>
              </mc:Fallback>
            </mc:AlternateContent>
          </a:graphicData>
        </a:graphic>
      </p:graphicFrame>
    </p:spTree>
  </p:cSld>
  <p:clrMapOvr>
    <a:masterClrMapping/>
  </p:clrMapOvr>
  <p:transition spd="slow" advClick="0" advTm="6000">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2"/>
          <p:cNvGraphicFramePr>
            <a:graphicFrameLocks noChangeAspect="1"/>
          </p:cNvGraphicFramePr>
          <p:nvPr/>
        </p:nvGraphicFramePr>
        <p:xfrm>
          <a:off x="776288" y="1420813"/>
          <a:ext cx="7394575" cy="4948237"/>
        </p:xfrm>
        <a:graphic>
          <a:graphicData uri="http://schemas.openxmlformats.org/presentationml/2006/ole">
            <mc:AlternateContent xmlns:mc="http://schemas.openxmlformats.org/markup-compatibility/2006">
              <mc:Choice xmlns:v="urn:schemas-microsoft-com:vml" Requires="v">
                <p:oleObj spid="_x0000_s3077" name="Slide" r:id="rId4" imgW="4572180" imgH="3429001" progId="PowerPoint.Slide.8">
                  <p:embed/>
                </p:oleObj>
              </mc:Choice>
              <mc:Fallback>
                <p:oleObj name="Slide" r:id="rId4" imgW="4572180" imgH="3429001" progId="PowerPoint.Slide.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6288" y="1420813"/>
                        <a:ext cx="7394575" cy="494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5"/>
          <p:cNvSpPr txBox="1">
            <a:spLocks noRot="1" noChangeArrowheads="1"/>
          </p:cNvSpPr>
          <p:nvPr/>
        </p:nvSpPr>
        <p:spPr>
          <a:xfrm>
            <a:off x="-1" y="239469"/>
            <a:ext cx="8979877" cy="1143000"/>
          </a:xfrm>
          <a:prstGeom prst="rect">
            <a:avLst/>
          </a:prstGeo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Aft>
                <a:spcPts val="0"/>
              </a:spcAft>
              <a:defRPr/>
            </a:pPr>
            <a:r>
              <a:rPr lang="es-ES_tradnl" sz="4000" b="1" dirty="0">
                <a:ln w="11430"/>
                <a:solidFill>
                  <a:srgbClr val="FFFF00"/>
                </a:solidFill>
                <a:effectLst>
                  <a:outerShdw blurRad="50800" dist="39000" dir="5460000" algn="tl">
                    <a:srgbClr val="000000">
                      <a:alpha val="38000"/>
                    </a:srgbClr>
                  </a:outerShdw>
                </a:effectLst>
                <a:latin typeface="+mj-lt"/>
                <a:ea typeface="+mj-ea"/>
                <a:cs typeface="+mj-cs"/>
              </a:rPr>
              <a:t>Grafica del Método de Ovulación</a:t>
            </a:r>
          </a:p>
        </p:txBody>
      </p:sp>
      <p:sp>
        <p:nvSpPr>
          <p:cNvPr id="3076" name="TextBox 3"/>
          <p:cNvSpPr txBox="1">
            <a:spLocks noChangeArrowheads="1"/>
          </p:cNvSpPr>
          <p:nvPr/>
        </p:nvSpPr>
        <p:spPr bwMode="auto">
          <a:xfrm>
            <a:off x="2133600" y="1876425"/>
            <a:ext cx="4689475" cy="522288"/>
          </a:xfrm>
          <a:prstGeom prst="rect">
            <a:avLst/>
          </a:prstGeom>
          <a:solidFill>
            <a:schemeClr val="tx2"/>
          </a:solidFill>
          <a:ln w="9525">
            <a:noFill/>
            <a:miter lim="800000"/>
            <a:headEnd/>
            <a:tailEnd/>
          </a:ln>
        </p:spPr>
        <p:txBody>
          <a:bodyPr>
            <a:spAutoFit/>
          </a:bodyPr>
          <a:lstStyle/>
          <a:p>
            <a:pPr algn="ctr" eaLnBrk="0" hangingPunct="0"/>
            <a:r>
              <a:rPr lang="es-ES_tradnl" sz="2800" dirty="0">
                <a:solidFill>
                  <a:schemeClr val="bg1"/>
                </a:solidFill>
              </a:rPr>
              <a:t>Ciclo Fértil Normal </a:t>
            </a:r>
          </a:p>
        </p:txBody>
      </p:sp>
    </p:spTree>
  </p:cSld>
  <p:clrMapOvr>
    <a:masterClrMapping/>
  </p:clrMapOvr>
  <p:transition spd="slow" advClick="0" advTm="6000">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AutoShape 18"/>
          <p:cNvSpPr>
            <a:spLocks noChangeArrowheads="1"/>
          </p:cNvSpPr>
          <p:nvPr/>
        </p:nvSpPr>
        <p:spPr bwMode="auto">
          <a:xfrm>
            <a:off x="247650" y="657225"/>
            <a:ext cx="8715375" cy="5724525"/>
          </a:xfrm>
          <a:prstGeom prst="roundRect">
            <a:avLst>
              <a:gd name="adj" fmla="val 3356"/>
            </a:avLst>
          </a:prstGeom>
          <a:solidFill>
            <a:schemeClr val="tx1"/>
          </a:solidFill>
          <a:ln w="9525">
            <a:noFill/>
            <a:round/>
            <a:headEnd/>
            <a:tailEnd/>
          </a:ln>
        </p:spPr>
        <p:txBody>
          <a:bodyPr wrap="none" anchor="ctr"/>
          <a:lstStyle/>
          <a:p>
            <a:pPr algn="ctr" eaLnBrk="0" hangingPunct="0"/>
            <a:endParaRPr lang="es-ES_tradnl" dirty="0"/>
          </a:p>
        </p:txBody>
      </p:sp>
      <p:pic>
        <p:nvPicPr>
          <p:cNvPr id="59395" name="Picture 8" descr="El Salv final 4"/>
          <p:cNvPicPr>
            <a:picLocks noChangeAspect="1" noChangeArrowheads="1"/>
          </p:cNvPicPr>
          <p:nvPr/>
        </p:nvPicPr>
        <p:blipFill>
          <a:blip r:embed="rId3"/>
          <a:srcRect/>
          <a:stretch>
            <a:fillRect/>
          </a:stretch>
        </p:blipFill>
        <p:spPr bwMode="auto">
          <a:xfrm>
            <a:off x="355600" y="762000"/>
            <a:ext cx="8483600" cy="5164138"/>
          </a:xfrm>
          <a:prstGeom prst="rect">
            <a:avLst/>
          </a:prstGeom>
          <a:noFill/>
          <a:ln w="9525">
            <a:noFill/>
            <a:miter lim="800000"/>
            <a:headEnd/>
            <a:tailEnd/>
          </a:ln>
        </p:spPr>
      </p:pic>
      <p:pic>
        <p:nvPicPr>
          <p:cNvPr id="59396" name="Picture 9"/>
          <p:cNvPicPr>
            <a:picLocks noChangeAspect="1" noChangeArrowheads="1"/>
          </p:cNvPicPr>
          <p:nvPr/>
        </p:nvPicPr>
        <p:blipFill>
          <a:blip r:embed="rId4"/>
          <a:srcRect/>
          <a:stretch>
            <a:fillRect/>
          </a:stretch>
        </p:blipFill>
        <p:spPr bwMode="auto">
          <a:xfrm>
            <a:off x="608013" y="1554163"/>
            <a:ext cx="1616075" cy="1606550"/>
          </a:xfrm>
          <a:prstGeom prst="rect">
            <a:avLst/>
          </a:prstGeom>
          <a:noFill/>
          <a:ln w="9525">
            <a:noFill/>
            <a:miter lim="800000"/>
            <a:headEnd/>
            <a:tailEnd/>
          </a:ln>
        </p:spPr>
      </p:pic>
      <p:sp>
        <p:nvSpPr>
          <p:cNvPr id="59397" name="AutoShape 10"/>
          <p:cNvSpPr>
            <a:spLocks noChangeArrowheads="1"/>
          </p:cNvSpPr>
          <p:nvPr/>
        </p:nvSpPr>
        <p:spPr bwMode="auto">
          <a:xfrm rot="1901537">
            <a:off x="371475" y="1276350"/>
            <a:ext cx="808038" cy="1368425"/>
          </a:xfrm>
          <a:prstGeom prst="moon">
            <a:avLst>
              <a:gd name="adj" fmla="val 47718"/>
            </a:avLst>
          </a:prstGeom>
          <a:solidFill>
            <a:schemeClr val="tx1"/>
          </a:solidFill>
          <a:ln w="9525">
            <a:solidFill>
              <a:schemeClr val="tx1"/>
            </a:solidFill>
            <a:miter lim="800000"/>
            <a:headEnd/>
            <a:tailEnd/>
          </a:ln>
        </p:spPr>
        <p:txBody>
          <a:bodyPr wrap="none" anchor="ctr"/>
          <a:lstStyle/>
          <a:p>
            <a:pPr algn="ctr" eaLnBrk="0" hangingPunct="0"/>
            <a:endParaRPr lang="es-ES_tradnl" dirty="0"/>
          </a:p>
        </p:txBody>
      </p:sp>
      <p:sp>
        <p:nvSpPr>
          <p:cNvPr id="59398" name="AutoShape 11"/>
          <p:cNvSpPr>
            <a:spLocks noChangeArrowheads="1"/>
          </p:cNvSpPr>
          <p:nvPr/>
        </p:nvSpPr>
        <p:spPr bwMode="auto">
          <a:xfrm rot="8362130">
            <a:off x="1584325" y="1171575"/>
            <a:ext cx="839788" cy="1389063"/>
          </a:xfrm>
          <a:prstGeom prst="moon">
            <a:avLst>
              <a:gd name="adj" fmla="val 47718"/>
            </a:avLst>
          </a:prstGeom>
          <a:solidFill>
            <a:schemeClr val="tx1"/>
          </a:solidFill>
          <a:ln w="9525">
            <a:solidFill>
              <a:schemeClr val="tx1"/>
            </a:solidFill>
            <a:miter lim="800000"/>
            <a:headEnd/>
            <a:tailEnd/>
          </a:ln>
        </p:spPr>
        <p:txBody>
          <a:bodyPr wrap="none" anchor="ctr"/>
          <a:lstStyle/>
          <a:p>
            <a:pPr algn="ctr" eaLnBrk="0" hangingPunct="0"/>
            <a:endParaRPr lang="es-ES_tradnl" dirty="0"/>
          </a:p>
        </p:txBody>
      </p:sp>
      <p:sp>
        <p:nvSpPr>
          <p:cNvPr id="59399" name="AutoShape 14"/>
          <p:cNvSpPr>
            <a:spLocks noChangeArrowheads="1"/>
          </p:cNvSpPr>
          <p:nvPr/>
        </p:nvSpPr>
        <p:spPr bwMode="auto">
          <a:xfrm rot="-8402871">
            <a:off x="1593850" y="2171700"/>
            <a:ext cx="839788" cy="1389063"/>
          </a:xfrm>
          <a:prstGeom prst="moon">
            <a:avLst>
              <a:gd name="adj" fmla="val 47718"/>
            </a:avLst>
          </a:prstGeom>
          <a:solidFill>
            <a:schemeClr val="tx1"/>
          </a:solidFill>
          <a:ln w="9525">
            <a:solidFill>
              <a:schemeClr val="tx1"/>
            </a:solidFill>
            <a:miter lim="800000"/>
            <a:headEnd/>
            <a:tailEnd/>
          </a:ln>
        </p:spPr>
        <p:txBody>
          <a:bodyPr wrap="none" anchor="ctr"/>
          <a:lstStyle/>
          <a:p>
            <a:pPr algn="ctr" eaLnBrk="0" hangingPunct="0"/>
            <a:endParaRPr lang="es-ES_tradnl" dirty="0"/>
          </a:p>
        </p:txBody>
      </p:sp>
      <p:sp>
        <p:nvSpPr>
          <p:cNvPr id="59400" name="AutoShape 15"/>
          <p:cNvSpPr>
            <a:spLocks noChangeArrowheads="1"/>
          </p:cNvSpPr>
          <p:nvPr/>
        </p:nvSpPr>
        <p:spPr bwMode="auto">
          <a:xfrm rot="-2547974">
            <a:off x="442913" y="2171700"/>
            <a:ext cx="844550" cy="1409700"/>
          </a:xfrm>
          <a:prstGeom prst="moon">
            <a:avLst>
              <a:gd name="adj" fmla="val 47718"/>
            </a:avLst>
          </a:prstGeom>
          <a:solidFill>
            <a:schemeClr val="tx1"/>
          </a:solidFill>
          <a:ln w="9525">
            <a:solidFill>
              <a:schemeClr val="tx1"/>
            </a:solidFill>
            <a:miter lim="800000"/>
            <a:headEnd/>
            <a:tailEnd/>
          </a:ln>
        </p:spPr>
        <p:txBody>
          <a:bodyPr wrap="none" anchor="ctr"/>
          <a:lstStyle/>
          <a:p>
            <a:pPr algn="ctr" eaLnBrk="0" hangingPunct="0"/>
            <a:endParaRPr lang="es-ES_tradnl" dirty="0"/>
          </a:p>
        </p:txBody>
      </p:sp>
      <p:pic>
        <p:nvPicPr>
          <p:cNvPr id="59401" name="Picture 17" descr="MPj04095000000[1]"/>
          <p:cNvPicPr>
            <a:picLocks noChangeAspect="1" noChangeArrowheads="1"/>
          </p:cNvPicPr>
          <p:nvPr/>
        </p:nvPicPr>
        <p:blipFill>
          <a:blip r:embed="rId5"/>
          <a:srcRect/>
          <a:stretch>
            <a:fillRect/>
          </a:stretch>
        </p:blipFill>
        <p:spPr bwMode="auto">
          <a:xfrm>
            <a:off x="349250" y="3378200"/>
            <a:ext cx="2873375" cy="2873375"/>
          </a:xfrm>
          <a:prstGeom prst="rect">
            <a:avLst/>
          </a:prstGeom>
          <a:noFill/>
          <a:ln w="9525">
            <a:noFill/>
            <a:miter lim="800000"/>
            <a:headEnd/>
            <a:tailEnd/>
          </a:ln>
        </p:spPr>
      </p:pic>
      <p:sp>
        <p:nvSpPr>
          <p:cNvPr id="59402" name="Rectangle 82"/>
          <p:cNvSpPr>
            <a:spLocks noChangeArrowheads="1"/>
          </p:cNvSpPr>
          <p:nvPr/>
        </p:nvSpPr>
        <p:spPr bwMode="auto">
          <a:xfrm>
            <a:off x="2276475" y="2066925"/>
            <a:ext cx="981075" cy="590550"/>
          </a:xfrm>
          <a:prstGeom prst="rect">
            <a:avLst/>
          </a:prstGeom>
          <a:solidFill>
            <a:schemeClr val="tx1"/>
          </a:solidFill>
          <a:ln w="9525">
            <a:noFill/>
            <a:miter lim="800000"/>
            <a:headEnd/>
            <a:tailEnd/>
          </a:ln>
        </p:spPr>
        <p:txBody>
          <a:bodyPr wrap="none" anchor="ctr"/>
          <a:lstStyle/>
          <a:p>
            <a:pPr algn="ctr" eaLnBrk="0" hangingPunct="0"/>
            <a:endParaRPr lang="es-ES_tradnl" dirty="0"/>
          </a:p>
        </p:txBody>
      </p:sp>
      <p:sp>
        <p:nvSpPr>
          <p:cNvPr id="59403" name="AutoShape 83"/>
          <p:cNvSpPr>
            <a:spLocks noChangeArrowheads="1"/>
          </p:cNvSpPr>
          <p:nvPr/>
        </p:nvSpPr>
        <p:spPr bwMode="auto">
          <a:xfrm>
            <a:off x="2238375" y="2047875"/>
            <a:ext cx="1066800" cy="47625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es-ES_tradnl" dirty="0"/>
          </a:p>
        </p:txBody>
      </p:sp>
      <p:sp>
        <p:nvSpPr>
          <p:cNvPr id="59404" name="AutoShape 84"/>
          <p:cNvSpPr>
            <a:spLocks noChangeArrowheads="1"/>
          </p:cNvSpPr>
          <p:nvPr/>
        </p:nvSpPr>
        <p:spPr bwMode="auto">
          <a:xfrm>
            <a:off x="2867025" y="3895725"/>
            <a:ext cx="1066800" cy="47625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es-ES_tradnl" dirty="0"/>
          </a:p>
        </p:txBody>
      </p:sp>
      <p:pic>
        <p:nvPicPr>
          <p:cNvPr id="59405" name="Picture 89" descr="MPj04096520000[1]"/>
          <p:cNvPicPr>
            <a:picLocks noChangeAspect="1" noChangeArrowheads="1"/>
          </p:cNvPicPr>
          <p:nvPr/>
        </p:nvPicPr>
        <p:blipFill>
          <a:blip r:embed="rId6"/>
          <a:srcRect/>
          <a:stretch>
            <a:fillRect/>
          </a:stretch>
        </p:blipFill>
        <p:spPr bwMode="auto">
          <a:xfrm>
            <a:off x="5343525" y="3065463"/>
            <a:ext cx="1384300" cy="1843087"/>
          </a:xfrm>
          <a:prstGeom prst="rect">
            <a:avLst/>
          </a:prstGeom>
          <a:noFill/>
          <a:ln w="9525">
            <a:noFill/>
            <a:miter lim="800000"/>
            <a:headEnd/>
            <a:tailEnd/>
          </a:ln>
        </p:spPr>
      </p:pic>
    </p:spTree>
  </p:cSld>
  <p:clrMapOvr>
    <a:masterClrMapping/>
  </p:clrMapOvr>
  <p:transition spd="slow" advClick="0" advTm="6000">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418" name="Group 20"/>
          <p:cNvGrpSpPr>
            <a:grpSpLocks/>
          </p:cNvGrpSpPr>
          <p:nvPr/>
        </p:nvGrpSpPr>
        <p:grpSpPr bwMode="auto">
          <a:xfrm>
            <a:off x="895350" y="1892300"/>
            <a:ext cx="7270750" cy="4452938"/>
            <a:chOff x="586932" y="1568302"/>
            <a:chExt cx="7823200" cy="4883150"/>
          </a:xfrm>
        </p:grpSpPr>
        <p:pic>
          <p:nvPicPr>
            <p:cNvPr id="58370" name="Picture 12"/>
            <p:cNvPicPr>
              <a:picLocks noChangeAspect="1" noChangeArrowheads="1"/>
            </p:cNvPicPr>
            <p:nvPr/>
          </p:nvPicPr>
          <p:blipFill>
            <a:blip r:embed="rId3" cstate="print"/>
            <a:srcRect/>
            <a:stretch>
              <a:fillRect/>
            </a:stretch>
          </p:blipFill>
          <p:spPr bwMode="auto">
            <a:xfrm>
              <a:off x="2085532" y="4054327"/>
              <a:ext cx="2084388" cy="1371600"/>
            </a:xfrm>
            <a:prstGeom prst="rect">
              <a:avLst/>
            </a:prstGeom>
            <a:ln>
              <a:noFill/>
            </a:ln>
            <a:effectLst>
              <a:outerShdw blurRad="292100" dist="139700" dir="2700000" algn="tl" rotWithShape="0">
                <a:srgbClr val="333333">
                  <a:alpha val="65000"/>
                </a:srgbClr>
              </a:outerShdw>
              <a:softEdge rad="31750"/>
            </a:effectLst>
          </p:spPr>
        </p:pic>
        <p:pic>
          <p:nvPicPr>
            <p:cNvPr id="58371" name="Picture 13"/>
            <p:cNvPicPr>
              <a:picLocks noChangeAspect="1" noChangeArrowheads="1"/>
            </p:cNvPicPr>
            <p:nvPr/>
          </p:nvPicPr>
          <p:blipFill>
            <a:blip r:embed="rId4" cstate="print"/>
            <a:srcRect/>
            <a:stretch>
              <a:fillRect/>
            </a:stretch>
          </p:blipFill>
          <p:spPr bwMode="auto">
            <a:xfrm>
              <a:off x="1980757" y="2793852"/>
              <a:ext cx="2103438" cy="1371600"/>
            </a:xfrm>
            <a:prstGeom prst="rect">
              <a:avLst/>
            </a:prstGeom>
            <a:ln>
              <a:noFill/>
            </a:ln>
            <a:effectLst>
              <a:outerShdw blurRad="292100" dist="139700" dir="2700000" algn="tl" rotWithShape="0">
                <a:srgbClr val="333333">
                  <a:alpha val="65000"/>
                </a:srgbClr>
              </a:outerShdw>
              <a:softEdge rad="31750"/>
            </a:effectLst>
          </p:spPr>
        </p:pic>
        <p:pic>
          <p:nvPicPr>
            <p:cNvPr id="58372" name="Picture 8"/>
            <p:cNvPicPr>
              <a:picLocks noChangeAspect="1" noChangeArrowheads="1"/>
            </p:cNvPicPr>
            <p:nvPr/>
          </p:nvPicPr>
          <p:blipFill>
            <a:blip r:embed="rId5" cstate="print"/>
            <a:srcRect/>
            <a:stretch>
              <a:fillRect/>
            </a:stretch>
          </p:blipFill>
          <p:spPr bwMode="auto">
            <a:xfrm>
              <a:off x="586932" y="1739752"/>
              <a:ext cx="1371600" cy="2120900"/>
            </a:xfrm>
            <a:prstGeom prst="rect">
              <a:avLst/>
            </a:prstGeom>
            <a:ln>
              <a:noFill/>
            </a:ln>
            <a:effectLst>
              <a:outerShdw blurRad="292100" dist="139700" dir="2700000" algn="tl" rotWithShape="0">
                <a:srgbClr val="333333">
                  <a:alpha val="65000"/>
                </a:srgbClr>
              </a:outerShdw>
              <a:softEdge rad="31750"/>
            </a:effectLst>
          </p:spPr>
        </p:pic>
        <p:pic>
          <p:nvPicPr>
            <p:cNvPr id="58373" name="Picture 5"/>
            <p:cNvPicPr>
              <a:picLocks noChangeAspect="1" noChangeArrowheads="1"/>
            </p:cNvPicPr>
            <p:nvPr/>
          </p:nvPicPr>
          <p:blipFill>
            <a:blip r:embed="rId6" cstate="print"/>
            <a:srcRect/>
            <a:stretch>
              <a:fillRect/>
            </a:stretch>
          </p:blipFill>
          <p:spPr bwMode="auto">
            <a:xfrm>
              <a:off x="872682" y="3559027"/>
              <a:ext cx="1371600" cy="2054225"/>
            </a:xfrm>
            <a:prstGeom prst="rect">
              <a:avLst/>
            </a:prstGeom>
            <a:ln>
              <a:noFill/>
            </a:ln>
            <a:effectLst>
              <a:outerShdw blurRad="292100" dist="139700" dir="2700000" algn="tl" rotWithShape="0">
                <a:srgbClr val="333333">
                  <a:alpha val="65000"/>
                </a:srgbClr>
              </a:outerShdw>
              <a:softEdge rad="31750"/>
            </a:effectLst>
          </p:spPr>
        </p:pic>
        <p:pic>
          <p:nvPicPr>
            <p:cNvPr id="58374" name="Picture 6"/>
            <p:cNvPicPr>
              <a:picLocks noChangeAspect="1" noChangeArrowheads="1"/>
            </p:cNvPicPr>
            <p:nvPr/>
          </p:nvPicPr>
          <p:blipFill>
            <a:blip r:embed="rId7" cstate="print"/>
            <a:srcRect/>
            <a:stretch>
              <a:fillRect/>
            </a:stretch>
          </p:blipFill>
          <p:spPr bwMode="auto">
            <a:xfrm>
              <a:off x="5663757" y="4244827"/>
              <a:ext cx="1371600" cy="2079625"/>
            </a:xfrm>
            <a:prstGeom prst="rect">
              <a:avLst/>
            </a:prstGeom>
            <a:ln>
              <a:noFill/>
            </a:ln>
            <a:effectLst>
              <a:outerShdw blurRad="292100" dist="139700" dir="2700000" algn="tl" rotWithShape="0">
                <a:srgbClr val="333333">
                  <a:alpha val="65000"/>
                </a:srgbClr>
              </a:outerShdw>
              <a:softEdge rad="31750"/>
            </a:effectLst>
          </p:spPr>
        </p:pic>
        <p:pic>
          <p:nvPicPr>
            <p:cNvPr id="58375" name="Picture 7"/>
            <p:cNvPicPr>
              <a:picLocks noChangeAspect="1" noChangeArrowheads="1"/>
            </p:cNvPicPr>
            <p:nvPr/>
          </p:nvPicPr>
          <p:blipFill>
            <a:blip r:embed="rId8" cstate="print"/>
            <a:srcRect/>
            <a:stretch>
              <a:fillRect/>
            </a:stretch>
          </p:blipFill>
          <p:spPr bwMode="auto">
            <a:xfrm>
              <a:off x="7038532" y="4016227"/>
              <a:ext cx="1371600" cy="2084388"/>
            </a:xfrm>
            <a:prstGeom prst="rect">
              <a:avLst/>
            </a:prstGeom>
            <a:ln>
              <a:noFill/>
            </a:ln>
            <a:effectLst>
              <a:outerShdw blurRad="292100" dist="139700" dir="2700000" algn="tl" rotWithShape="0">
                <a:srgbClr val="333333">
                  <a:alpha val="65000"/>
                </a:srgbClr>
              </a:outerShdw>
              <a:softEdge rad="31750"/>
            </a:effectLst>
          </p:spPr>
        </p:pic>
        <p:pic>
          <p:nvPicPr>
            <p:cNvPr id="58376" name="Picture 9"/>
            <p:cNvPicPr>
              <a:picLocks noChangeAspect="1" noChangeArrowheads="1"/>
            </p:cNvPicPr>
            <p:nvPr/>
          </p:nvPicPr>
          <p:blipFill>
            <a:blip r:embed="rId9" cstate="print"/>
            <a:srcRect/>
            <a:stretch>
              <a:fillRect/>
            </a:stretch>
          </p:blipFill>
          <p:spPr bwMode="auto">
            <a:xfrm>
              <a:off x="1552132" y="5079852"/>
              <a:ext cx="2066925" cy="1371600"/>
            </a:xfrm>
            <a:prstGeom prst="rect">
              <a:avLst/>
            </a:prstGeom>
            <a:ln>
              <a:noFill/>
            </a:ln>
            <a:effectLst>
              <a:outerShdw blurRad="292100" dist="139700" dir="2700000" algn="tl" rotWithShape="0">
                <a:srgbClr val="333333">
                  <a:alpha val="65000"/>
                </a:srgbClr>
              </a:outerShdw>
              <a:softEdge rad="31750"/>
            </a:effectLst>
          </p:spPr>
        </p:pic>
        <p:pic>
          <p:nvPicPr>
            <p:cNvPr id="58377" name="Picture 10"/>
            <p:cNvPicPr>
              <a:picLocks noChangeAspect="1" noChangeArrowheads="1"/>
            </p:cNvPicPr>
            <p:nvPr/>
          </p:nvPicPr>
          <p:blipFill>
            <a:blip r:embed="rId10" cstate="print"/>
            <a:srcRect/>
            <a:stretch>
              <a:fillRect/>
            </a:stretch>
          </p:blipFill>
          <p:spPr bwMode="auto">
            <a:xfrm>
              <a:off x="1971232" y="1568302"/>
              <a:ext cx="2047875" cy="1365250"/>
            </a:xfrm>
            <a:prstGeom prst="rect">
              <a:avLst/>
            </a:prstGeom>
            <a:ln>
              <a:noFill/>
            </a:ln>
            <a:effectLst>
              <a:outerShdw blurRad="292100" dist="139700" dir="2700000" algn="tl" rotWithShape="0">
                <a:srgbClr val="333333">
                  <a:alpha val="65000"/>
                </a:srgbClr>
              </a:outerShdw>
              <a:softEdge rad="31750"/>
            </a:effectLst>
          </p:spPr>
        </p:pic>
        <p:pic>
          <p:nvPicPr>
            <p:cNvPr id="58378" name="Picture 11"/>
            <p:cNvPicPr>
              <a:picLocks noChangeAspect="1" noChangeArrowheads="1"/>
            </p:cNvPicPr>
            <p:nvPr/>
          </p:nvPicPr>
          <p:blipFill>
            <a:blip r:embed="rId11" cstate="print"/>
            <a:srcRect/>
            <a:stretch>
              <a:fillRect/>
            </a:stretch>
          </p:blipFill>
          <p:spPr bwMode="auto">
            <a:xfrm>
              <a:off x="6838507" y="1952477"/>
              <a:ext cx="1371600" cy="2060575"/>
            </a:xfrm>
            <a:prstGeom prst="rect">
              <a:avLst/>
            </a:prstGeom>
            <a:ln>
              <a:noFill/>
            </a:ln>
            <a:effectLst>
              <a:outerShdw blurRad="292100" dist="139700" dir="2700000" algn="tl" rotWithShape="0">
                <a:srgbClr val="333333">
                  <a:alpha val="65000"/>
                </a:srgbClr>
              </a:outerShdw>
              <a:softEdge rad="31750"/>
            </a:effectLst>
          </p:spPr>
        </p:pic>
        <p:pic>
          <p:nvPicPr>
            <p:cNvPr id="58379" name="Picture 14"/>
            <p:cNvPicPr>
              <a:picLocks noChangeAspect="1" noChangeArrowheads="1"/>
            </p:cNvPicPr>
            <p:nvPr/>
          </p:nvPicPr>
          <p:blipFill>
            <a:blip r:embed="rId12" cstate="print"/>
            <a:srcRect/>
            <a:stretch>
              <a:fillRect/>
            </a:stretch>
          </p:blipFill>
          <p:spPr bwMode="auto">
            <a:xfrm>
              <a:off x="3561907" y="2044552"/>
              <a:ext cx="2054225" cy="1365250"/>
            </a:xfrm>
            <a:prstGeom prst="rect">
              <a:avLst/>
            </a:prstGeom>
            <a:noFill/>
            <a:ln w="9525">
              <a:noFill/>
              <a:miter lim="800000"/>
              <a:headEnd/>
              <a:tailEnd/>
            </a:ln>
            <a:effectLst>
              <a:softEdge rad="31750"/>
            </a:effectLst>
          </p:spPr>
        </p:pic>
        <p:pic>
          <p:nvPicPr>
            <p:cNvPr id="58380" name="Picture 15"/>
            <p:cNvPicPr>
              <a:picLocks noChangeAspect="1" noChangeArrowheads="1"/>
            </p:cNvPicPr>
            <p:nvPr/>
          </p:nvPicPr>
          <p:blipFill>
            <a:blip r:embed="rId13" cstate="print"/>
            <a:srcRect/>
            <a:stretch>
              <a:fillRect/>
            </a:stretch>
          </p:blipFill>
          <p:spPr bwMode="auto">
            <a:xfrm>
              <a:off x="5463732" y="1654027"/>
              <a:ext cx="1371600" cy="2043113"/>
            </a:xfrm>
            <a:prstGeom prst="rect">
              <a:avLst/>
            </a:prstGeom>
            <a:ln>
              <a:noFill/>
            </a:ln>
            <a:effectLst>
              <a:outerShdw blurRad="292100" dist="139700" dir="2700000" algn="tl" rotWithShape="0">
                <a:srgbClr val="333333">
                  <a:alpha val="65000"/>
                </a:srgbClr>
              </a:outerShdw>
              <a:softEdge rad="31750"/>
            </a:effectLst>
          </p:spPr>
        </p:pic>
        <p:pic>
          <p:nvPicPr>
            <p:cNvPr id="58381" name="Picture 17"/>
            <p:cNvPicPr>
              <a:picLocks noChangeAspect="1" noChangeArrowheads="1"/>
            </p:cNvPicPr>
            <p:nvPr/>
          </p:nvPicPr>
          <p:blipFill>
            <a:blip r:embed="rId14" cstate="print"/>
            <a:srcRect/>
            <a:stretch>
              <a:fillRect/>
            </a:stretch>
          </p:blipFill>
          <p:spPr bwMode="auto">
            <a:xfrm>
              <a:off x="4092132" y="3403452"/>
              <a:ext cx="2060575" cy="1371600"/>
            </a:xfrm>
            <a:prstGeom prst="rect">
              <a:avLst/>
            </a:prstGeom>
            <a:ln>
              <a:noFill/>
            </a:ln>
            <a:effectLst>
              <a:outerShdw blurRad="292100" dist="139700" dir="2700000" algn="tl" rotWithShape="0">
                <a:srgbClr val="333333">
                  <a:alpha val="65000"/>
                </a:srgbClr>
              </a:outerShdw>
              <a:softEdge rad="31750"/>
            </a:effectLst>
          </p:spPr>
        </p:pic>
        <p:pic>
          <p:nvPicPr>
            <p:cNvPr id="58382" name="Picture 18"/>
            <p:cNvPicPr>
              <a:picLocks noChangeAspect="1" noChangeArrowheads="1"/>
            </p:cNvPicPr>
            <p:nvPr/>
          </p:nvPicPr>
          <p:blipFill>
            <a:blip r:embed="rId15" cstate="print"/>
            <a:srcRect/>
            <a:stretch>
              <a:fillRect/>
            </a:stretch>
          </p:blipFill>
          <p:spPr bwMode="auto">
            <a:xfrm>
              <a:off x="3619057" y="4778227"/>
              <a:ext cx="2066925" cy="1365250"/>
            </a:xfrm>
            <a:prstGeom prst="rect">
              <a:avLst/>
            </a:prstGeom>
            <a:ln>
              <a:noFill/>
            </a:ln>
            <a:effectLst>
              <a:outerShdw blurRad="292100" dist="139700" dir="2700000" algn="tl" rotWithShape="0">
                <a:srgbClr val="333333">
                  <a:alpha val="65000"/>
                </a:srgbClr>
              </a:outerShdw>
              <a:softEdge rad="31750"/>
            </a:effectLst>
          </p:spPr>
        </p:pic>
        <p:pic>
          <p:nvPicPr>
            <p:cNvPr id="58383" name="Picture 16"/>
            <p:cNvPicPr>
              <a:picLocks noChangeAspect="1" noChangeArrowheads="1"/>
            </p:cNvPicPr>
            <p:nvPr/>
          </p:nvPicPr>
          <p:blipFill>
            <a:blip r:embed="rId16" cstate="print"/>
            <a:srcRect/>
            <a:stretch>
              <a:fillRect/>
            </a:stretch>
          </p:blipFill>
          <p:spPr bwMode="auto">
            <a:xfrm>
              <a:off x="5695507" y="3501877"/>
              <a:ext cx="2084388" cy="1371600"/>
            </a:xfrm>
            <a:prstGeom prst="rect">
              <a:avLst/>
            </a:prstGeom>
            <a:ln>
              <a:noFill/>
            </a:ln>
            <a:effectLst>
              <a:outerShdw blurRad="292100" dist="139700" dir="2700000" algn="tl" rotWithShape="0">
                <a:srgbClr val="333333">
                  <a:alpha val="65000"/>
                </a:srgbClr>
              </a:outerShdw>
              <a:softEdge rad="31750"/>
            </a:effectLst>
          </p:spPr>
        </p:pic>
      </p:grpSp>
      <p:sp>
        <p:nvSpPr>
          <p:cNvPr id="286739" name="Rectangle 19"/>
          <p:cNvSpPr>
            <a:spLocks noRot="1" noChangeArrowheads="1"/>
          </p:cNvSpPr>
          <p:nvPr/>
        </p:nvSpPr>
        <p:spPr bwMode="auto">
          <a:xfrm>
            <a:off x="0" y="254701"/>
            <a:ext cx="9144000" cy="1143000"/>
          </a:xfrm>
          <a:prstGeom prst="rect">
            <a:avLst/>
          </a:prstGeom>
          <a:noFill/>
          <a:ln w="9525">
            <a:noFill/>
            <a:miter lim="800000"/>
            <a:headEnd/>
            <a:tailEnd/>
          </a:ln>
          <a:effectLst/>
        </p:spPr>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s-ES_tradnl" sz="3600" b="1" i="1" dirty="0">
                <a:ln w="11430"/>
                <a:solidFill>
                  <a:srgbClr val="FFFF00"/>
                </a:solidFill>
                <a:effectLst>
                  <a:outerShdw blurRad="50800" dist="39000" dir="5460000" algn="tl">
                    <a:srgbClr val="000000">
                      <a:alpha val="38000"/>
                    </a:srgbClr>
                  </a:outerShdw>
                </a:effectLst>
                <a:latin typeface="Garamond" pitchFamily="18" charset="0"/>
              </a:rPr>
              <a:t>¡Personas de alrededor del mundo  que                han descubierto</a:t>
            </a:r>
          </a:p>
          <a:p>
            <a:pPr algn="ctr">
              <a:defRPr/>
            </a:pPr>
            <a:r>
              <a:rPr lang="es-ES_tradnl" sz="3600" b="1" i="1" dirty="0">
                <a:ln w="11430"/>
                <a:solidFill>
                  <a:srgbClr val="FFFF00"/>
                </a:solidFill>
                <a:effectLst>
                  <a:outerShdw blurRad="50800" dist="39000" dir="5460000" algn="tl">
                    <a:srgbClr val="000000">
                      <a:alpha val="38000"/>
                    </a:srgbClr>
                  </a:outerShdw>
                </a:effectLst>
                <a:latin typeface="Garamond" pitchFamily="18" charset="0"/>
              </a:rPr>
              <a:t> las buenas nuevas de la PNF!</a:t>
            </a:r>
          </a:p>
        </p:txBody>
      </p:sp>
    </p:spTree>
  </p:cSld>
  <p:clrMapOvr>
    <a:masterClrMapping/>
  </p:clrMapOvr>
  <p:transition spd="slow" advClick="0" advTm="6000">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8" name="Rectangle 6"/>
          <p:cNvSpPr>
            <a:spLocks noChangeArrowheads="1"/>
          </p:cNvSpPr>
          <p:nvPr/>
        </p:nvSpPr>
        <p:spPr bwMode="auto">
          <a:xfrm>
            <a:off x="4872834" y="6273744"/>
            <a:ext cx="3851275" cy="342900"/>
          </a:xfrm>
          <a:prstGeom prst="rect">
            <a:avLst/>
          </a:prstGeom>
          <a:noFill/>
          <a:ln w="9525">
            <a:noFill/>
            <a:miter lim="800000"/>
            <a:headEnd/>
            <a:tailEnd/>
          </a:ln>
          <a:effectLst>
            <a:outerShdw dist="35921" dir="2700000" algn="ctr" rotWithShape="0">
              <a:schemeClr val="bg2">
                <a:alpha val="50000"/>
              </a:schemeClr>
            </a:outerShdw>
          </a:effectLst>
        </p:spPr>
        <p:txBody>
          <a:bodyPr/>
          <a:lstStyle/>
          <a:p>
            <a:pPr algn="r">
              <a:spcBef>
                <a:spcPct val="20000"/>
              </a:spcBef>
              <a:buClr>
                <a:schemeClr val="hlink"/>
              </a:buClr>
              <a:buSzPct val="70000"/>
              <a:defRPr/>
            </a:pPr>
            <a:r>
              <a:rPr lang="en-US" sz="1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alligraph421 BT" pitchFamily="66" charset="0"/>
              </a:rPr>
              <a:t>Dr. Gregory Popcak, “Beyond the Birds and the Bees”, p.187</a:t>
            </a:r>
          </a:p>
        </p:txBody>
      </p:sp>
      <p:pic>
        <p:nvPicPr>
          <p:cNvPr id="1026" name="Picture 1" descr="SS"/>
          <p:cNvPicPr>
            <a:picLocks noChangeAspect="1" noChangeArrowheads="1"/>
          </p:cNvPicPr>
          <p:nvPr/>
        </p:nvPicPr>
        <p:blipFill>
          <a:blip r:embed="rId3" cstate="print"/>
          <a:srcRect/>
          <a:stretch>
            <a:fillRect/>
          </a:stretch>
        </p:blipFill>
        <p:spPr bwMode="auto">
          <a:xfrm>
            <a:off x="254924" y="1545771"/>
            <a:ext cx="2851910" cy="4867788"/>
          </a:xfrm>
          <a:prstGeom prst="rect">
            <a:avLst/>
          </a:prstGeom>
          <a:ln>
            <a:noFill/>
          </a:ln>
          <a:effectLst>
            <a:outerShdw blurRad="292100" dist="139700" dir="2700000" algn="tl" rotWithShape="0">
              <a:srgbClr val="333333">
                <a:alpha val="65000"/>
              </a:srgbClr>
            </a:outerShdw>
            <a:softEdge rad="31750"/>
          </a:effectLst>
        </p:spPr>
      </p:pic>
      <p:sp>
        <p:nvSpPr>
          <p:cNvPr id="9" name="Rectangle 2"/>
          <p:cNvSpPr>
            <a:spLocks noGrp="1" noRot="1" noChangeArrowheads="1"/>
          </p:cNvSpPr>
          <p:nvPr>
            <p:ph type="title"/>
          </p:nvPr>
        </p:nvSpPr>
        <p:spPr>
          <a:xfrm>
            <a:off x="421239" y="225288"/>
            <a:ext cx="8127338" cy="1143000"/>
          </a:xfrm>
        </p:spPr>
        <p:txBody>
          <a:bodyPr>
            <a:normAutofit fontScale="90000"/>
          </a:bodyPr>
          <a:lstStyle/>
          <a:p>
            <a:pPr eaLnBrk="1" fontAlgn="auto" hangingPunct="1">
              <a:spcAft>
                <a:spcPts val="0"/>
              </a:spcAft>
              <a:defRPr/>
            </a:pPr>
            <a:r>
              <a:rPr lang="es-ES_tradnl" sz="3600" dirty="0">
                <a:solidFill>
                  <a:srgbClr val="E2D700"/>
                </a:solidFill>
              </a:rPr>
              <a:t>PNF Respeta el Amor Matrimonial</a:t>
            </a:r>
          </a:p>
        </p:txBody>
      </p:sp>
      <p:grpSp>
        <p:nvGrpSpPr>
          <p:cNvPr id="2" name="Group 15"/>
          <p:cNvGrpSpPr>
            <a:grpSpLocks/>
          </p:cNvGrpSpPr>
          <p:nvPr/>
        </p:nvGrpSpPr>
        <p:grpSpPr bwMode="auto">
          <a:xfrm>
            <a:off x="1993900" y="1436688"/>
            <a:ext cx="2687638" cy="4881562"/>
            <a:chOff x="3147237" y="1350338"/>
            <a:chExt cx="2955852" cy="5033892"/>
          </a:xfrm>
        </p:grpSpPr>
        <p:pic>
          <p:nvPicPr>
            <p:cNvPr id="10" name="Picture 1" descr="SS"/>
            <p:cNvPicPr>
              <a:picLocks noChangeAspect="1" noChangeArrowheads="1"/>
            </p:cNvPicPr>
            <p:nvPr/>
          </p:nvPicPr>
          <p:blipFill>
            <a:blip r:embed="rId4" cstate="print"/>
            <a:srcRect/>
            <a:stretch>
              <a:fillRect/>
            </a:stretch>
          </p:blipFill>
          <p:spPr bwMode="auto">
            <a:xfrm>
              <a:off x="3200400" y="1350338"/>
              <a:ext cx="2860158" cy="5014638"/>
            </a:xfrm>
            <a:prstGeom prst="round2SameRect">
              <a:avLst/>
            </a:prstGeom>
            <a:ln>
              <a:noFill/>
            </a:ln>
            <a:effectLst>
              <a:outerShdw blurRad="292100" dist="139700" dir="2700000" algn="tl" rotWithShape="0">
                <a:srgbClr val="333333">
                  <a:alpha val="65000"/>
                </a:srgbClr>
              </a:outerShdw>
              <a:softEdge rad="63500"/>
            </a:effectLst>
          </p:spPr>
        </p:pic>
        <p:pic>
          <p:nvPicPr>
            <p:cNvPr id="13" name="Picture 1" descr="SS"/>
            <p:cNvPicPr>
              <a:picLocks noChangeAspect="1" noChangeArrowheads="1"/>
            </p:cNvPicPr>
            <p:nvPr/>
          </p:nvPicPr>
          <p:blipFill>
            <a:blip r:embed="rId5" cstate="print"/>
            <a:srcRect/>
            <a:stretch>
              <a:fillRect/>
            </a:stretch>
          </p:blipFill>
          <p:spPr bwMode="auto">
            <a:xfrm>
              <a:off x="3147237" y="5551890"/>
              <a:ext cx="2955852" cy="832340"/>
            </a:xfrm>
            <a:prstGeom prst="rect">
              <a:avLst/>
            </a:prstGeom>
            <a:ln>
              <a:noFill/>
            </a:ln>
            <a:effectLst>
              <a:glow rad="139700">
                <a:schemeClr val="accent6">
                  <a:satMod val="175000"/>
                  <a:alpha val="40000"/>
                </a:schemeClr>
              </a:glow>
              <a:outerShdw blurRad="292100" dist="139700" dir="2700000" algn="tl" rotWithShape="0">
                <a:srgbClr val="333333">
                  <a:alpha val="65000"/>
                </a:srgbClr>
              </a:outerShdw>
              <a:softEdge rad="31750"/>
            </a:effectLst>
          </p:spPr>
        </p:pic>
      </p:grpSp>
      <p:sp>
        <p:nvSpPr>
          <p:cNvPr id="11" name="Rectangle 5"/>
          <p:cNvSpPr>
            <a:spLocks noGrp="1" noChangeArrowheads="1"/>
          </p:cNvSpPr>
          <p:nvPr>
            <p:ph idx="1"/>
          </p:nvPr>
        </p:nvSpPr>
        <p:spPr>
          <a:xfrm>
            <a:off x="4299857" y="1012370"/>
            <a:ext cx="4702629" cy="5170715"/>
          </a:xfrm>
          <a:effectLst>
            <a:outerShdw dist="35921" dir="2700000" algn="ctr" rotWithShape="0">
              <a:schemeClr val="bg2">
                <a:alpha val="50000"/>
              </a:schemeClr>
            </a:outerShdw>
          </a:effectLst>
        </p:spPr>
        <p:txBody>
          <a:bodyPr>
            <a:normAutofit fontScale="62500" lnSpcReduction="20000"/>
          </a:bodyPr>
          <a:lstStyle/>
          <a:p>
            <a:pPr marL="548640" indent="-411480" algn="just" eaLnBrk="1" fontAlgn="auto" hangingPunct="1">
              <a:lnSpc>
                <a:spcPts val="3500"/>
              </a:lnSpc>
              <a:spcAft>
                <a:spcPts val="0"/>
              </a:spcAft>
              <a:buClr>
                <a:schemeClr val="hlink"/>
              </a:buClr>
              <a:buSzPct val="70000"/>
              <a:buFont typeface="Wingdings 2"/>
              <a:buNone/>
              <a:defRPr/>
            </a:pPr>
            <a:endParaRPr lang="es-ES_tradnl" sz="4000" dirty="0">
              <a:ln w="18415" cmpd="sng">
                <a:solidFill>
                  <a:srgbClr val="E2D700"/>
                </a:solidFill>
                <a:prstDash val="solid"/>
              </a:ln>
              <a:solidFill>
                <a:srgbClr val="E2D700"/>
              </a:solidFill>
              <a:effectLst>
                <a:outerShdw blurRad="190500" dist="190500" dir="2700000" algn="tl" rotWithShape="0">
                  <a:prstClr val="black">
                    <a:alpha val="40000"/>
                  </a:prstClr>
                </a:outerShdw>
              </a:effectLst>
              <a:latin typeface="Calligraph421 BT" pitchFamily="66" charset="0"/>
            </a:endParaRPr>
          </a:p>
          <a:p>
            <a:pPr marL="548640" indent="-411480" algn="just" eaLnBrk="1" fontAlgn="auto" hangingPunct="1">
              <a:lnSpc>
                <a:spcPts val="3500"/>
              </a:lnSpc>
              <a:spcAft>
                <a:spcPts val="0"/>
              </a:spcAft>
              <a:buClr>
                <a:schemeClr val="hlink"/>
              </a:buClr>
              <a:buSzPct val="70000"/>
              <a:buFont typeface="Wingdings 2"/>
              <a:buChar char=""/>
              <a:defRPr/>
            </a:pPr>
            <a:r>
              <a:rPr lang="es-ES_tradnl" sz="4000" dirty="0">
                <a:ln w="18415" cmpd="sng">
                  <a:solidFill>
                    <a:srgbClr val="E2D700"/>
                  </a:solidFill>
                  <a:prstDash val="solid"/>
                </a:ln>
                <a:solidFill>
                  <a:srgbClr val="E2D700"/>
                </a:solidFill>
                <a:effectLst>
                  <a:outerShdw blurRad="190500" dist="190500" dir="2700000" algn="tl" rotWithShape="0">
                    <a:prstClr val="black">
                      <a:alpha val="40000"/>
                    </a:prstClr>
                  </a:outerShdw>
                </a:effectLst>
                <a:latin typeface="Calligraph421 BT" pitchFamily="66" charset="0"/>
              </a:rPr>
              <a:t>“En la PNF la pareja es diariamente recordada del ‘amor en comunidad’ de la cual la Iglesia nos llama a celebra en nuestros hogares, y  les permite ver diario a sus hijos –los cuales ya nacieron y los que todavía están por ser – en  los ojos del su ser amado.”</a:t>
            </a:r>
          </a:p>
        </p:txBody>
      </p:sp>
      <p:sp>
        <p:nvSpPr>
          <p:cNvPr id="61447" name="TextBox 11"/>
          <p:cNvSpPr txBox="1">
            <a:spLocks noChangeArrowheads="1"/>
          </p:cNvSpPr>
          <p:nvPr/>
        </p:nvSpPr>
        <p:spPr bwMode="auto">
          <a:xfrm>
            <a:off x="2057400" y="5584825"/>
            <a:ext cx="2568575" cy="661988"/>
          </a:xfrm>
          <a:prstGeom prst="rect">
            <a:avLst/>
          </a:prstGeom>
          <a:solidFill>
            <a:srgbClr val="CC6600"/>
          </a:solidFill>
          <a:ln w="9525">
            <a:noFill/>
            <a:miter lim="800000"/>
            <a:headEnd/>
            <a:tailEnd/>
          </a:ln>
        </p:spPr>
        <p:txBody>
          <a:bodyPr>
            <a:spAutoFit/>
          </a:bodyPr>
          <a:lstStyle/>
          <a:p>
            <a:pPr algn="ctr" eaLnBrk="0" hangingPunct="0"/>
            <a:endParaRPr lang="en-US" sz="900" b="1" dirty="0">
              <a:solidFill>
                <a:schemeClr val="bg1"/>
              </a:solidFill>
              <a:latin typeface="Americana BT"/>
            </a:endParaRPr>
          </a:p>
          <a:p>
            <a:pPr algn="ctr" eaLnBrk="0" hangingPunct="0"/>
            <a:r>
              <a:rPr lang="en-US" sz="1400" b="1" dirty="0">
                <a:solidFill>
                  <a:schemeClr val="bg1"/>
                </a:solidFill>
                <a:latin typeface="Americana BT"/>
              </a:rPr>
              <a:t>Santos Joaquin y Ana</a:t>
            </a:r>
          </a:p>
          <a:p>
            <a:pPr algn="ctr" eaLnBrk="0" hangingPunct="0"/>
            <a:endParaRPr lang="es-ES_tradnl" sz="1400" b="1" dirty="0">
              <a:solidFill>
                <a:schemeClr val="bg1"/>
              </a:solidFill>
              <a:latin typeface="Americana BT"/>
            </a:endParaRPr>
          </a:p>
        </p:txBody>
      </p:sp>
    </p:spTree>
  </p:cSld>
  <p:clrMapOvr>
    <a:masterClrMapping/>
  </p:clrMapOvr>
  <p:transition spd="slow" advClick="0" advTm="6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3000"/>
                                        <p:tgtEl>
                                          <p:spTgt spid="2"/>
                                        </p:tgtEl>
                                      </p:cBhvr>
                                    </p:animEffect>
                                    <p:set>
                                      <p:cBhvr>
                                        <p:cTn id="7" dur="1" fill="hold">
                                          <p:stCondLst>
                                            <p:cond delay="2999"/>
                                          </p:stCondLst>
                                        </p:cTn>
                                        <p:tgtEl>
                                          <p:spTgt spid="2"/>
                                        </p:tgtEl>
                                        <p:attrNameLst>
                                          <p:attrName>style.visibility</p:attrName>
                                        </p:attrNameLst>
                                      </p:cBhvr>
                                      <p:to>
                                        <p:strVal val="hidden"/>
                                      </p:to>
                                    </p:set>
                                  </p:childTnLst>
                                </p:cTn>
                              </p:par>
                              <p:par>
                                <p:cTn id="8" presetID="35" presetClass="path" presetSubtype="0" accel="50000" decel="50000" fill="hold" nodeType="withEffect">
                                  <p:stCondLst>
                                    <p:cond delay="0"/>
                                  </p:stCondLst>
                                  <p:childTnLst>
                                    <p:animMotion origin="layout" path="M 0 0  L -0.25 0  E" pathEditMode="relative" ptsTypes="">
                                      <p:cBhvr>
                                        <p:cTn id="9" dur="3000" fill="hold"/>
                                        <p:tgtEl>
                                          <p:spTgt spid="2"/>
                                        </p:tgtEl>
                                        <p:attrNameLst>
                                          <p:attrName>ppt_x</p:attrName>
                                          <p:attrName>ppt_y</p:attrName>
                                        </p:attrNameLst>
                                      </p:cBhvr>
                                    </p:animMotion>
                                  </p:childTnLst>
                                </p:cTn>
                              </p:par>
                              <p:par>
                                <p:cTn id="10" presetID="10" presetClass="entr" presetSubtype="0" fill="hold" nodeType="withEffect">
                                  <p:stCondLst>
                                    <p:cond delay="4400"/>
                                  </p:stCondLst>
                                  <p:childTnLst>
                                    <p:set>
                                      <p:cBhvr>
                                        <p:cTn id="11" dur="1" fill="hold">
                                          <p:stCondLst>
                                            <p:cond delay="0"/>
                                          </p:stCondLst>
                                        </p:cTn>
                                        <p:tgtEl>
                                          <p:spTgt spid="182278"/>
                                        </p:tgtEl>
                                        <p:attrNameLst>
                                          <p:attrName>style.visibility</p:attrName>
                                        </p:attrNameLst>
                                      </p:cBhvr>
                                      <p:to>
                                        <p:strVal val="visible"/>
                                      </p:to>
                                    </p:set>
                                    <p:animEffect transition="in" filter="fade">
                                      <p:cBhvr>
                                        <p:cTn id="12" dur="700"/>
                                        <p:tgtEl>
                                          <p:spTgt spid="182278"/>
                                        </p:tgtEl>
                                      </p:cBhvr>
                                    </p:animEffect>
                                  </p:childTnLst>
                                </p:cTn>
                              </p:par>
                              <p:par>
                                <p:cTn id="13" presetID="10" presetClass="entr" presetSubtype="0" fill="hold" nodeType="withEffect">
                                  <p:stCondLst>
                                    <p:cond delay="150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3200"/>
                                        <p:tgtEl>
                                          <p:spTgt spid="1026"/>
                                        </p:tgtEl>
                                      </p:cBhvr>
                                    </p:animEffect>
                                  </p:childTnLst>
                                </p:cTn>
                              </p:par>
                              <p:par>
                                <p:cTn id="16" presetID="42" presetClass="entr" presetSubtype="0" fill="hold" nodeType="withEffect">
                                  <p:stCondLst>
                                    <p:cond delay="120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3500"/>
                                        <p:tgtEl>
                                          <p:spTgt spid="11"/>
                                        </p:tgtEl>
                                      </p:cBhvr>
                                    </p:animEffect>
                                    <p:anim calcmode="lin" valueType="num">
                                      <p:cBhvr>
                                        <p:cTn id="19" dur="3500" fill="hold"/>
                                        <p:tgtEl>
                                          <p:spTgt spid="11"/>
                                        </p:tgtEl>
                                        <p:attrNameLst>
                                          <p:attrName>ppt_x</p:attrName>
                                        </p:attrNameLst>
                                      </p:cBhvr>
                                      <p:tavLst>
                                        <p:tav tm="0">
                                          <p:val>
                                            <p:strVal val="#ppt_x"/>
                                          </p:val>
                                        </p:tav>
                                        <p:tav tm="100000">
                                          <p:val>
                                            <p:strVal val="#ppt_x"/>
                                          </p:val>
                                        </p:tav>
                                      </p:tavLst>
                                    </p:anim>
                                    <p:anim calcmode="lin" valueType="num">
                                      <p:cBhvr>
                                        <p:cTn id="20" dur="3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lassroom.jpg"/>
          <p:cNvPicPr>
            <a:picLocks noChangeAspect="1"/>
          </p:cNvPicPr>
          <p:nvPr/>
        </p:nvPicPr>
        <p:blipFill>
          <a:blip r:embed="rId3" cstate="print"/>
          <a:stretch>
            <a:fillRect/>
          </a:stretch>
        </p:blipFill>
        <p:spPr>
          <a:xfrm>
            <a:off x="5108960" y="1570158"/>
            <a:ext cx="3514179" cy="2336929"/>
          </a:xfrm>
          <a:prstGeom prst="roundRect">
            <a:avLst>
              <a:gd name="adj" fmla="val 8594"/>
            </a:avLst>
          </a:prstGeom>
          <a:solidFill>
            <a:srgbClr val="FFFFFF">
              <a:shade val="85000"/>
            </a:srgbClr>
          </a:solidFill>
          <a:ln>
            <a:noFill/>
          </a:ln>
          <a:effectLst>
            <a:reflection blurRad="12700" stA="38000" endPos="28000" dist="5000" dir="5400000" sy="-100000" algn="bl" rotWithShape="0"/>
            <a:softEdge rad="31750"/>
          </a:effectLst>
        </p:spPr>
      </p:pic>
      <p:sp>
        <p:nvSpPr>
          <p:cNvPr id="259075" name="Rectangle 3"/>
          <p:cNvSpPr>
            <a:spLocks noGrp="1" noRot="1" noChangeArrowheads="1"/>
          </p:cNvSpPr>
          <p:nvPr>
            <p:ph type="title"/>
          </p:nvPr>
        </p:nvSpPr>
        <p:spPr/>
        <p:txBody>
          <a:bodyPr/>
          <a:lstStyle/>
          <a:p>
            <a:pPr eaLnBrk="1" fontAlgn="auto" hangingPunct="1">
              <a:spcAft>
                <a:spcPts val="0"/>
              </a:spcAft>
              <a:defRPr/>
            </a:pPr>
            <a:r>
              <a:rPr lang="es-ES_tradnl" dirty="0">
                <a:solidFill>
                  <a:schemeClr val="hlink"/>
                </a:solidFill>
              </a:rPr>
              <a:t>PNF Serie de Clases</a:t>
            </a:r>
          </a:p>
        </p:txBody>
      </p:sp>
      <p:sp>
        <p:nvSpPr>
          <p:cNvPr id="259074" name="Rectangle 2"/>
          <p:cNvSpPr>
            <a:spLocks noGrp="1" noChangeArrowheads="1"/>
          </p:cNvSpPr>
          <p:nvPr>
            <p:ph idx="1"/>
          </p:nvPr>
        </p:nvSpPr>
        <p:spPr>
          <a:xfrm>
            <a:off x="289367" y="2029641"/>
            <a:ext cx="8710863" cy="4510056"/>
          </a:xfrm>
        </p:spPr>
        <p:txBody>
          <a:bodyPr>
            <a:noAutofit/>
            <a:scene3d>
              <a:camera prst="orthographicFront"/>
              <a:lightRig rig="soft" dir="t">
                <a:rot lat="0" lon="0" rev="10800000"/>
              </a:lightRig>
            </a:scene3d>
            <a:sp3d>
              <a:bevelT w="27940" h="12700"/>
              <a:contourClr>
                <a:srgbClr val="DDDDDD"/>
              </a:contourClr>
            </a:sp3d>
          </a:bodyPr>
          <a:lstStyle/>
          <a:p>
            <a:pPr marL="411163" indent="-411480" eaLnBrk="1" fontAlgn="auto" hangingPunct="1">
              <a:spcBef>
                <a:spcPts val="1800"/>
              </a:spcBef>
              <a:spcAft>
                <a:spcPts val="0"/>
              </a:spcAft>
              <a:buClr>
                <a:schemeClr val="tx1">
                  <a:shade val="95000"/>
                </a:schemeClr>
              </a:buClr>
              <a:buFontTx/>
              <a:buChar char="•"/>
              <a:defRPr/>
            </a:pPr>
            <a:r>
              <a:rPr lang="es-ES_tradnl" sz="2400" b="1" spc="150" dirty="0">
                <a:ln w="11430"/>
                <a:solidFill>
                  <a:srgbClr val="F8F8F8"/>
                </a:solidFill>
                <a:effectLst>
                  <a:outerShdw blurRad="25400" algn="tl" rotWithShape="0">
                    <a:srgbClr val="000000">
                      <a:alpha val="43000"/>
                    </a:srgbClr>
                  </a:outerShdw>
                </a:effectLst>
              </a:rPr>
              <a:t>Presentaciones </a:t>
            </a:r>
          </a:p>
          <a:p>
            <a:pPr marL="411163" indent="-411480" eaLnBrk="1" fontAlgn="auto" hangingPunct="1">
              <a:spcBef>
                <a:spcPts val="1800"/>
              </a:spcBef>
              <a:spcAft>
                <a:spcPts val="0"/>
              </a:spcAft>
              <a:buClr>
                <a:schemeClr val="tx1">
                  <a:shade val="95000"/>
                </a:schemeClr>
              </a:buClr>
              <a:buFont typeface="Arial" pitchFamily="34" charset="0"/>
              <a:buChar char="•"/>
              <a:defRPr/>
            </a:pPr>
            <a:r>
              <a:rPr lang="es-ES_tradnl" sz="2400" b="1" spc="150" dirty="0">
                <a:ln w="11430"/>
                <a:solidFill>
                  <a:srgbClr val="F8F8F8"/>
                </a:solidFill>
                <a:effectLst>
                  <a:outerShdw blurRad="25400" algn="tl" rotWithShape="0">
                    <a:srgbClr val="000000">
                      <a:alpha val="43000"/>
                    </a:srgbClr>
                  </a:outerShdw>
                </a:effectLst>
              </a:rPr>
              <a:t>Manual con materia</a:t>
            </a:r>
          </a:p>
          <a:p>
            <a:pPr marL="411163" indent="-411480" eaLnBrk="1" fontAlgn="auto" hangingPunct="1">
              <a:spcBef>
                <a:spcPts val="1800"/>
              </a:spcBef>
              <a:spcAft>
                <a:spcPts val="0"/>
              </a:spcAft>
              <a:buClr>
                <a:schemeClr val="tx1">
                  <a:shade val="95000"/>
                </a:schemeClr>
              </a:buClr>
              <a:buFontTx/>
              <a:buChar char="•"/>
              <a:defRPr/>
            </a:pPr>
            <a:r>
              <a:rPr lang="es-ES_tradnl" sz="2400" b="1" spc="150" dirty="0">
                <a:ln w="11430"/>
                <a:solidFill>
                  <a:srgbClr val="F8F8F8"/>
                </a:solidFill>
                <a:effectLst>
                  <a:outerShdw blurRad="25400" algn="tl" rotWithShape="0">
                    <a:srgbClr val="000000">
                      <a:alpha val="43000"/>
                    </a:srgbClr>
                  </a:outerShdw>
                </a:effectLst>
              </a:rPr>
              <a:t>Gráficas</a:t>
            </a:r>
          </a:p>
          <a:p>
            <a:pPr marL="411163" indent="-411480" eaLnBrk="1" fontAlgn="auto" hangingPunct="1">
              <a:spcBef>
                <a:spcPts val="1800"/>
              </a:spcBef>
              <a:spcAft>
                <a:spcPts val="0"/>
              </a:spcAft>
              <a:buClr>
                <a:schemeClr val="tx1">
                  <a:shade val="95000"/>
                </a:schemeClr>
              </a:buClr>
              <a:buFontTx/>
              <a:buChar char="•"/>
              <a:defRPr/>
            </a:pPr>
            <a:r>
              <a:rPr lang="es-ES_tradnl" sz="2400" b="1" spc="150" dirty="0">
                <a:ln w="11430"/>
                <a:solidFill>
                  <a:srgbClr val="F8F8F8"/>
                </a:solidFill>
                <a:effectLst>
                  <a:outerShdw blurRad="25400" algn="tl" rotWithShape="0">
                    <a:srgbClr val="000000">
                      <a:alpha val="43000"/>
                    </a:srgbClr>
                  </a:outerShdw>
                </a:effectLst>
              </a:rPr>
              <a:t>Consultas y repaso de gráficas</a:t>
            </a:r>
          </a:p>
          <a:p>
            <a:pPr marL="411163" indent="-411480" eaLnBrk="1" fontAlgn="auto" hangingPunct="1">
              <a:spcBef>
                <a:spcPts val="1800"/>
              </a:spcBef>
              <a:spcAft>
                <a:spcPts val="0"/>
              </a:spcAft>
              <a:buClr>
                <a:schemeClr val="tx1">
                  <a:shade val="95000"/>
                </a:schemeClr>
              </a:buClr>
              <a:buFontTx/>
              <a:buChar char="•"/>
              <a:defRPr/>
            </a:pPr>
            <a:r>
              <a:rPr lang="es-ES_tradnl" sz="2400" b="1" spc="150" dirty="0">
                <a:ln w="11430"/>
                <a:solidFill>
                  <a:srgbClr val="F8F8F8"/>
                </a:solidFill>
                <a:effectLst>
                  <a:outerShdw blurRad="25400" algn="tl" rotWithShape="0">
                    <a:srgbClr val="000000">
                      <a:alpha val="43000"/>
                    </a:srgbClr>
                  </a:outerShdw>
                </a:effectLst>
              </a:rPr>
              <a:t>Costo: $100 por pareja/individual</a:t>
            </a:r>
          </a:p>
          <a:p>
            <a:pPr marL="411163" indent="-411480" eaLnBrk="1" fontAlgn="auto" hangingPunct="1">
              <a:spcBef>
                <a:spcPts val="1800"/>
              </a:spcBef>
              <a:spcAft>
                <a:spcPts val="0"/>
              </a:spcAft>
              <a:buClr>
                <a:schemeClr val="tx1">
                  <a:shade val="95000"/>
                </a:schemeClr>
              </a:buClr>
              <a:buFontTx/>
              <a:buChar char="•"/>
              <a:defRPr/>
            </a:pPr>
            <a:r>
              <a:rPr lang="es-ES_tradnl" sz="2400" b="1" spc="150" dirty="0">
                <a:ln w="11430"/>
                <a:solidFill>
                  <a:srgbClr val="F8F8F8"/>
                </a:solidFill>
                <a:effectLst>
                  <a:outerShdw blurRad="25400" algn="tl" rotWithShape="0">
                    <a:srgbClr val="000000">
                      <a:alpha val="43000"/>
                    </a:srgbClr>
                  </a:outerShdw>
                </a:effectLst>
              </a:rPr>
              <a:t>Por la red/internet - $120</a:t>
            </a:r>
          </a:p>
        </p:txBody>
      </p:sp>
      <p:pic>
        <p:nvPicPr>
          <p:cNvPr id="5" name="Picture 160" descr="logocirclenfp"/>
          <p:cNvPicPr>
            <a:picLocks noChangeAspect="1" noChangeArrowheads="1"/>
          </p:cNvPicPr>
          <p:nvPr/>
        </p:nvPicPr>
        <p:blipFill>
          <a:blip r:embed="rId4" cstate="print"/>
          <a:srcRect l="10605" t="9714" r="9996" b="10559"/>
          <a:stretch>
            <a:fillRect/>
          </a:stretch>
        </p:blipFill>
        <p:spPr bwMode="auto">
          <a:xfrm>
            <a:off x="7844937" y="335515"/>
            <a:ext cx="960266" cy="964238"/>
          </a:xfrm>
          <a:prstGeom prst="ellipse">
            <a:avLst/>
          </a:prstGeom>
          <a:ln w="19050" cap="rnd">
            <a:solidFill>
              <a:srgbClr val="333333"/>
            </a:solidFill>
          </a:ln>
          <a:effectLst>
            <a:glow rad="63500">
              <a:schemeClr val="accent3">
                <a:satMod val="175000"/>
                <a:alpha val="40000"/>
              </a:schemeClr>
            </a:glow>
            <a:outerShdw blurRad="190500" dist="1524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6" name="Picture 5" descr="Diocese_of_Phoenix_Shield.jpg"/>
          <p:cNvPicPr>
            <a:picLocks noChangeAspect="1"/>
          </p:cNvPicPr>
          <p:nvPr/>
        </p:nvPicPr>
        <p:blipFill>
          <a:blip r:embed="rId5">
            <a:clrChange>
              <a:clrFrom>
                <a:srgbClr val="FFFFFF"/>
              </a:clrFrom>
              <a:clrTo>
                <a:srgbClr val="FFFFFF">
                  <a:alpha val="0"/>
                </a:srgbClr>
              </a:clrTo>
            </a:clrChange>
          </a:blip>
          <a:stretch>
            <a:fillRect/>
          </a:stretch>
        </p:blipFill>
        <p:spPr>
          <a:xfrm>
            <a:off x="263525" y="179388"/>
            <a:ext cx="920750" cy="128905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advClick="0" advTm="6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9074">
                                            <p:txEl>
                                              <p:pRg st="0" end="0"/>
                                            </p:txEl>
                                          </p:spTgt>
                                        </p:tgtEl>
                                        <p:attrNameLst>
                                          <p:attrName>style.visibility</p:attrName>
                                        </p:attrNameLst>
                                      </p:cBhvr>
                                      <p:to>
                                        <p:strVal val="visible"/>
                                      </p:to>
                                    </p:set>
                                    <p:animEffect transition="in" filter="fade">
                                      <p:cBhvr>
                                        <p:cTn id="7" dur="2000"/>
                                        <p:tgtEl>
                                          <p:spTgt spid="259074">
                                            <p:txEl>
                                              <p:pRg st="0" end="0"/>
                                            </p:txEl>
                                          </p:spTgt>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59074">
                                            <p:txEl>
                                              <p:pRg st="1" end="1"/>
                                            </p:txEl>
                                          </p:spTgt>
                                        </p:tgtEl>
                                        <p:attrNameLst>
                                          <p:attrName>style.visibility</p:attrName>
                                        </p:attrNameLst>
                                      </p:cBhvr>
                                      <p:to>
                                        <p:strVal val="visible"/>
                                      </p:to>
                                    </p:set>
                                    <p:animEffect transition="in" filter="fade">
                                      <p:cBhvr>
                                        <p:cTn id="11" dur="2000"/>
                                        <p:tgtEl>
                                          <p:spTgt spid="259074">
                                            <p:txEl>
                                              <p:pRg st="1" end="1"/>
                                            </p:txEl>
                                          </p:spTgt>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259074">
                                            <p:txEl>
                                              <p:pRg st="2" end="2"/>
                                            </p:txEl>
                                          </p:spTgt>
                                        </p:tgtEl>
                                        <p:attrNameLst>
                                          <p:attrName>style.visibility</p:attrName>
                                        </p:attrNameLst>
                                      </p:cBhvr>
                                      <p:to>
                                        <p:strVal val="visible"/>
                                      </p:to>
                                    </p:set>
                                    <p:animEffect transition="in" filter="fade">
                                      <p:cBhvr>
                                        <p:cTn id="15" dur="2000"/>
                                        <p:tgtEl>
                                          <p:spTgt spid="259074">
                                            <p:txEl>
                                              <p:pRg st="2" end="2"/>
                                            </p:txEl>
                                          </p:spTgt>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259074">
                                            <p:txEl>
                                              <p:pRg st="3" end="3"/>
                                            </p:txEl>
                                          </p:spTgt>
                                        </p:tgtEl>
                                        <p:attrNameLst>
                                          <p:attrName>style.visibility</p:attrName>
                                        </p:attrNameLst>
                                      </p:cBhvr>
                                      <p:to>
                                        <p:strVal val="visible"/>
                                      </p:to>
                                    </p:set>
                                    <p:animEffect transition="in" filter="fade">
                                      <p:cBhvr>
                                        <p:cTn id="19" dur="2000"/>
                                        <p:tgtEl>
                                          <p:spTgt spid="259074">
                                            <p:txEl>
                                              <p:pRg st="3" end="3"/>
                                            </p:txEl>
                                          </p:spTgt>
                                        </p:tgtEl>
                                      </p:cBhvr>
                                    </p:animEffect>
                                  </p:childTnLst>
                                </p:cTn>
                              </p:par>
                            </p:childTnLst>
                          </p:cTn>
                        </p:par>
                        <p:par>
                          <p:cTn id="20" fill="hold">
                            <p:stCondLst>
                              <p:cond delay="8000"/>
                            </p:stCondLst>
                            <p:childTnLst>
                              <p:par>
                                <p:cTn id="21" presetID="10" presetClass="entr" presetSubtype="0" fill="hold" grpId="0" nodeType="afterEffect">
                                  <p:stCondLst>
                                    <p:cond delay="0"/>
                                  </p:stCondLst>
                                  <p:childTnLst>
                                    <p:set>
                                      <p:cBhvr>
                                        <p:cTn id="22" dur="1" fill="hold">
                                          <p:stCondLst>
                                            <p:cond delay="0"/>
                                          </p:stCondLst>
                                        </p:cTn>
                                        <p:tgtEl>
                                          <p:spTgt spid="259074">
                                            <p:txEl>
                                              <p:pRg st="4" end="4"/>
                                            </p:txEl>
                                          </p:spTgt>
                                        </p:tgtEl>
                                        <p:attrNameLst>
                                          <p:attrName>style.visibility</p:attrName>
                                        </p:attrNameLst>
                                      </p:cBhvr>
                                      <p:to>
                                        <p:strVal val="visible"/>
                                      </p:to>
                                    </p:set>
                                    <p:animEffect transition="in" filter="fade">
                                      <p:cBhvr>
                                        <p:cTn id="23" dur="2000"/>
                                        <p:tgtEl>
                                          <p:spTgt spid="259074">
                                            <p:txEl>
                                              <p:pRg st="4" end="4"/>
                                            </p:txEl>
                                          </p:spTgt>
                                        </p:tgtEl>
                                      </p:cBhvr>
                                    </p:animEffect>
                                  </p:childTnLst>
                                </p:cTn>
                              </p:par>
                            </p:childTnLst>
                          </p:cTn>
                        </p:par>
                        <p:par>
                          <p:cTn id="24" fill="hold">
                            <p:stCondLst>
                              <p:cond delay="10000"/>
                            </p:stCondLst>
                            <p:childTnLst>
                              <p:par>
                                <p:cTn id="25" presetID="10" presetClass="entr" presetSubtype="0" fill="hold" grpId="0" nodeType="afterEffect">
                                  <p:stCondLst>
                                    <p:cond delay="0"/>
                                  </p:stCondLst>
                                  <p:childTnLst>
                                    <p:set>
                                      <p:cBhvr>
                                        <p:cTn id="26" dur="1" fill="hold">
                                          <p:stCondLst>
                                            <p:cond delay="0"/>
                                          </p:stCondLst>
                                        </p:cTn>
                                        <p:tgtEl>
                                          <p:spTgt spid="259074">
                                            <p:txEl>
                                              <p:pRg st="5" end="5"/>
                                            </p:txEl>
                                          </p:spTgt>
                                        </p:tgtEl>
                                        <p:attrNameLst>
                                          <p:attrName>style.visibility</p:attrName>
                                        </p:attrNameLst>
                                      </p:cBhvr>
                                      <p:to>
                                        <p:strVal val="visible"/>
                                      </p:to>
                                    </p:set>
                                    <p:animEffect transition="in" filter="fade">
                                      <p:cBhvr>
                                        <p:cTn id="27" dur="2000"/>
                                        <p:tgtEl>
                                          <p:spTgt spid="25907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74"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569913" y="2100263"/>
            <a:ext cx="8048625" cy="4437062"/>
          </a:xfrm>
          <a:prstGeom prst="rect">
            <a:avLst/>
          </a:prstGeom>
          <a:gradFill flip="none" rotWithShape="1">
            <a:gsLst>
              <a:gs pos="0">
                <a:schemeClr val="tx1"/>
              </a:gs>
              <a:gs pos="0">
                <a:schemeClr val="tx1"/>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p>
        </p:txBody>
      </p:sp>
      <p:pic>
        <p:nvPicPr>
          <p:cNvPr id="63491" name="Picture 49" descr="homesub_en"/>
          <p:cNvPicPr>
            <a:picLocks noChangeAspect="1" noChangeArrowheads="1"/>
          </p:cNvPicPr>
          <p:nvPr/>
        </p:nvPicPr>
        <p:blipFill>
          <a:blip r:embed="rId3"/>
          <a:srcRect/>
          <a:stretch>
            <a:fillRect/>
          </a:stretch>
        </p:blipFill>
        <p:spPr bwMode="auto">
          <a:xfrm>
            <a:off x="569913" y="354013"/>
            <a:ext cx="8047037" cy="1760537"/>
          </a:xfrm>
          <a:prstGeom prst="rect">
            <a:avLst/>
          </a:prstGeom>
          <a:noFill/>
          <a:ln w="9525">
            <a:noFill/>
            <a:miter lim="800000"/>
            <a:headEnd/>
            <a:tailEnd/>
          </a:ln>
        </p:spPr>
      </p:pic>
      <p:sp>
        <p:nvSpPr>
          <p:cNvPr id="156680" name="Rectangle 8"/>
          <p:cNvSpPr>
            <a:spLocks noGrp="1" noRot="1" noChangeArrowheads="1"/>
          </p:cNvSpPr>
          <p:nvPr>
            <p:ph type="title"/>
          </p:nvPr>
        </p:nvSpPr>
        <p:spPr>
          <a:xfrm>
            <a:off x="457200" y="1286097"/>
            <a:ext cx="8229600" cy="1143000"/>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eaLnBrk="1" fontAlgn="auto" hangingPunct="1">
              <a:spcAft>
                <a:spcPts val="0"/>
              </a:spcAft>
              <a:defRPr/>
            </a:pPr>
            <a:r>
              <a:rPr lang="en-US"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¡Inscribase para aprender!</a:t>
            </a:r>
          </a:p>
        </p:txBody>
      </p:sp>
      <p:sp>
        <p:nvSpPr>
          <p:cNvPr id="6149" name="Rectangle 7"/>
          <p:cNvSpPr>
            <a:spLocks noGrp="1" noChangeArrowheads="1"/>
          </p:cNvSpPr>
          <p:nvPr>
            <p:ph idx="1"/>
          </p:nvPr>
        </p:nvSpPr>
        <p:spPr>
          <a:xfrm>
            <a:off x="1770321" y="2177143"/>
            <a:ext cx="5603358" cy="609600"/>
          </a:xfrm>
        </p:spPr>
        <p:txBody>
          <a:bodyPr>
            <a:noAutofit/>
          </a:bodyPr>
          <a:lstStyle/>
          <a:p>
            <a:pPr marL="4763" lvl="4" indent="0" algn="ctr" eaLnBrk="1" fontAlgn="auto" hangingPunct="1">
              <a:lnSpc>
                <a:spcPct val="110000"/>
              </a:lnSpc>
              <a:spcBef>
                <a:spcPct val="50000"/>
              </a:spcBef>
              <a:spcAft>
                <a:spcPts val="0"/>
              </a:spcAft>
              <a:buClr>
                <a:srgbClr val="FF0000"/>
              </a:buClr>
              <a:buFont typeface="Wingdings 2"/>
              <a:buNone/>
              <a:defRPr/>
            </a:pPr>
            <a:r>
              <a:rPr lang="en-US" sz="3600" b="1" spc="3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sto MT" pitchFamily="18" charset="0"/>
              </a:rPr>
              <a:t>www.phxnfp.org</a:t>
            </a:r>
          </a:p>
        </p:txBody>
      </p:sp>
      <p:pic>
        <p:nvPicPr>
          <p:cNvPr id="156723" name="Picture 51"/>
          <p:cNvPicPr>
            <a:picLocks noChangeAspect="1" noChangeArrowheads="1"/>
          </p:cNvPicPr>
          <p:nvPr/>
        </p:nvPicPr>
        <p:blipFill>
          <a:blip r:embed="rId4"/>
          <a:srcRect/>
          <a:stretch>
            <a:fillRect/>
          </a:stretch>
        </p:blipFill>
        <p:spPr bwMode="auto">
          <a:xfrm>
            <a:off x="1390650" y="4233863"/>
            <a:ext cx="6497638" cy="2054225"/>
          </a:xfrm>
          <a:prstGeom prst="rect">
            <a:avLst/>
          </a:prstGeom>
          <a:noFill/>
          <a:ln w="9525">
            <a:noFill/>
            <a:miter lim="800000"/>
            <a:headEnd/>
            <a:tailEnd/>
          </a:ln>
        </p:spPr>
      </p:pic>
      <p:pic>
        <p:nvPicPr>
          <p:cNvPr id="156724" name="Picture 52"/>
          <p:cNvPicPr>
            <a:picLocks noChangeAspect="1" noChangeArrowheads="1"/>
          </p:cNvPicPr>
          <p:nvPr/>
        </p:nvPicPr>
        <p:blipFill>
          <a:blip r:embed="rId5"/>
          <a:srcRect/>
          <a:stretch>
            <a:fillRect/>
          </a:stretch>
        </p:blipFill>
        <p:spPr bwMode="auto">
          <a:xfrm>
            <a:off x="1387475" y="4230688"/>
            <a:ext cx="6497638" cy="2055812"/>
          </a:xfrm>
          <a:prstGeom prst="rect">
            <a:avLst/>
          </a:prstGeom>
          <a:noFill/>
          <a:ln w="9525">
            <a:noFill/>
            <a:miter lim="800000"/>
            <a:headEnd/>
            <a:tailEnd/>
          </a:ln>
        </p:spPr>
      </p:pic>
      <p:pic>
        <p:nvPicPr>
          <p:cNvPr id="156725" name="Picture 53"/>
          <p:cNvPicPr>
            <a:picLocks noChangeAspect="1" noChangeArrowheads="1"/>
          </p:cNvPicPr>
          <p:nvPr/>
        </p:nvPicPr>
        <p:blipFill>
          <a:blip r:embed="rId6"/>
          <a:srcRect/>
          <a:stretch>
            <a:fillRect/>
          </a:stretch>
        </p:blipFill>
        <p:spPr bwMode="auto">
          <a:xfrm>
            <a:off x="1377950" y="4230688"/>
            <a:ext cx="6503988" cy="2038350"/>
          </a:xfrm>
          <a:prstGeom prst="rect">
            <a:avLst/>
          </a:prstGeom>
          <a:noFill/>
          <a:ln w="9525">
            <a:noFill/>
            <a:miter lim="800000"/>
            <a:headEnd/>
            <a:tailEnd/>
          </a:ln>
        </p:spPr>
      </p:pic>
      <p:pic>
        <p:nvPicPr>
          <p:cNvPr id="156726" name="Picture 54"/>
          <p:cNvPicPr>
            <a:picLocks noChangeAspect="1" noChangeArrowheads="1"/>
          </p:cNvPicPr>
          <p:nvPr/>
        </p:nvPicPr>
        <p:blipFill>
          <a:blip r:embed="rId7"/>
          <a:srcRect/>
          <a:stretch>
            <a:fillRect/>
          </a:stretch>
        </p:blipFill>
        <p:spPr bwMode="auto">
          <a:xfrm>
            <a:off x="1387475" y="4230688"/>
            <a:ext cx="6494463" cy="2054225"/>
          </a:xfrm>
          <a:prstGeom prst="rect">
            <a:avLst/>
          </a:prstGeom>
          <a:noFill/>
          <a:ln w="9525">
            <a:noFill/>
            <a:miter lim="800000"/>
            <a:headEnd/>
            <a:tailEnd/>
          </a:ln>
        </p:spPr>
      </p:pic>
      <p:sp>
        <p:nvSpPr>
          <p:cNvPr id="63498" name="Text Box 55"/>
          <p:cNvSpPr txBox="1">
            <a:spLocks noChangeArrowheads="1"/>
          </p:cNvSpPr>
          <p:nvPr/>
        </p:nvSpPr>
        <p:spPr bwMode="auto">
          <a:xfrm>
            <a:off x="1427163" y="1044575"/>
            <a:ext cx="6291262" cy="244475"/>
          </a:xfrm>
          <a:prstGeom prst="rect">
            <a:avLst/>
          </a:prstGeom>
          <a:noFill/>
          <a:ln w="9525">
            <a:noFill/>
            <a:miter lim="800000"/>
            <a:headEnd/>
            <a:tailEnd/>
          </a:ln>
        </p:spPr>
        <p:txBody>
          <a:bodyPr>
            <a:spAutoFit/>
          </a:bodyPr>
          <a:lstStyle/>
          <a:p>
            <a:pPr algn="ctr" eaLnBrk="0" hangingPunct="0">
              <a:spcBef>
                <a:spcPct val="50000"/>
              </a:spcBef>
            </a:pPr>
            <a:r>
              <a:rPr lang="en-US" b="1" i="1" dirty="0">
                <a:solidFill>
                  <a:schemeClr val="bg2"/>
                </a:solidFill>
                <a:latin typeface="Century Gothic" pitchFamily="34" charset="0"/>
              </a:rPr>
              <a:t>Part of the Office of Marriage and Respect Life</a:t>
            </a:r>
          </a:p>
        </p:txBody>
      </p:sp>
      <p:sp>
        <p:nvSpPr>
          <p:cNvPr id="12" name="Rectangle 7"/>
          <p:cNvSpPr txBox="1">
            <a:spLocks noChangeArrowheads="1"/>
          </p:cNvSpPr>
          <p:nvPr/>
        </p:nvSpPr>
        <p:spPr>
          <a:xfrm>
            <a:off x="2636874" y="2815772"/>
            <a:ext cx="3902150" cy="1146628"/>
          </a:xfrm>
          <a:prstGeom prst="rect">
            <a:avLst/>
          </a:prstGeom>
        </p:spPr>
        <p:txBody>
          <a:bodyPr/>
          <a:lstStyle/>
          <a:p>
            <a:pPr marL="4763" lvl="4" algn="ctr" fontAlgn="auto">
              <a:lnSpc>
                <a:spcPct val="110000"/>
              </a:lnSpc>
              <a:spcBef>
                <a:spcPct val="50000"/>
              </a:spcBef>
              <a:spcAft>
                <a:spcPts val="0"/>
              </a:spcAft>
              <a:buClr>
                <a:srgbClr val="FF0000"/>
              </a:buClr>
              <a:defRPr/>
            </a:pPr>
            <a:r>
              <a:rPr lang="en-US" sz="3600" b="1" spc="3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602-354-2122 623-466-0341</a:t>
            </a:r>
          </a:p>
          <a:p>
            <a:pPr marL="4763" lvl="4" algn="ctr" fontAlgn="auto">
              <a:lnSpc>
                <a:spcPct val="110000"/>
              </a:lnSpc>
              <a:spcBef>
                <a:spcPct val="50000"/>
              </a:spcBef>
              <a:spcAft>
                <a:spcPts val="0"/>
              </a:spcAft>
              <a:buClr>
                <a:srgbClr val="FF0000"/>
              </a:buClr>
              <a:defRPr/>
            </a:pPr>
            <a:endParaRPr lang="en-US" sz="3600" b="1" spc="3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marL="4763" lvl="4" algn="ctr" fontAlgn="auto">
              <a:lnSpc>
                <a:spcPct val="110000"/>
              </a:lnSpc>
              <a:spcBef>
                <a:spcPct val="50000"/>
              </a:spcBef>
              <a:spcAft>
                <a:spcPts val="0"/>
              </a:spcAft>
              <a:buClr>
                <a:srgbClr val="FF0000"/>
              </a:buClr>
              <a:defRPr/>
            </a:pPr>
            <a:endParaRPr lang="en-US" sz="3600" b="1" spc="3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marL="4763" lvl="4" algn="ctr" fontAlgn="auto">
              <a:lnSpc>
                <a:spcPct val="110000"/>
              </a:lnSpc>
              <a:spcBef>
                <a:spcPct val="50000"/>
              </a:spcBef>
              <a:spcAft>
                <a:spcPts val="0"/>
              </a:spcAft>
              <a:buClr>
                <a:srgbClr val="FF0000"/>
              </a:buClr>
              <a:defRPr/>
            </a:pPr>
            <a:endParaRPr lang="en-US" sz="3600" b="1" spc="3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sto MT" pitchFamily="18" charset="0"/>
            </a:endParaRPr>
          </a:p>
        </p:txBody>
      </p:sp>
    </p:spTree>
  </p:cSld>
  <p:clrMapOvr>
    <a:masterClrMapping/>
  </p:clrMapOvr>
  <p:transition spd="slow" advClick="0" advTm="6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6723"/>
                                        </p:tgtEl>
                                        <p:attrNameLst>
                                          <p:attrName>style.visibility</p:attrName>
                                        </p:attrNameLst>
                                      </p:cBhvr>
                                      <p:to>
                                        <p:strVal val="visible"/>
                                      </p:to>
                                    </p:set>
                                    <p:animEffect transition="in" filter="fade">
                                      <p:cBhvr>
                                        <p:cTn id="7" dur="5000"/>
                                        <p:tgtEl>
                                          <p:spTgt spid="156723"/>
                                        </p:tgtEl>
                                      </p:cBhvr>
                                    </p:animEffect>
                                  </p:childTnLst>
                                </p:cTn>
                              </p:par>
                            </p:childTnLst>
                          </p:cTn>
                        </p:par>
                        <p:par>
                          <p:cTn id="8" fill="hold">
                            <p:stCondLst>
                              <p:cond delay="5000"/>
                            </p:stCondLst>
                            <p:childTnLst>
                              <p:par>
                                <p:cTn id="9" presetID="10" presetClass="exit" presetSubtype="0" fill="hold" nodeType="afterEffect">
                                  <p:stCondLst>
                                    <p:cond delay="10000"/>
                                  </p:stCondLst>
                                  <p:childTnLst>
                                    <p:animEffect transition="out" filter="fade">
                                      <p:cBhvr>
                                        <p:cTn id="10" dur="5000"/>
                                        <p:tgtEl>
                                          <p:spTgt spid="156723"/>
                                        </p:tgtEl>
                                      </p:cBhvr>
                                    </p:animEffect>
                                    <p:set>
                                      <p:cBhvr>
                                        <p:cTn id="11" dur="1" fill="hold">
                                          <p:stCondLst>
                                            <p:cond delay="4999"/>
                                          </p:stCondLst>
                                        </p:cTn>
                                        <p:tgtEl>
                                          <p:spTgt spid="156723"/>
                                        </p:tgtEl>
                                        <p:attrNameLst>
                                          <p:attrName>style.visibility</p:attrName>
                                        </p:attrNameLst>
                                      </p:cBhvr>
                                      <p:to>
                                        <p:strVal val="hidden"/>
                                      </p:to>
                                    </p:set>
                                  </p:childTnLst>
                                </p:cTn>
                              </p:par>
                              <p:par>
                                <p:cTn id="12" presetID="10" presetClass="entr" presetSubtype="0" fill="hold" nodeType="withEffect">
                                  <p:stCondLst>
                                    <p:cond delay="1000"/>
                                  </p:stCondLst>
                                  <p:childTnLst>
                                    <p:set>
                                      <p:cBhvr>
                                        <p:cTn id="13" dur="1" fill="hold">
                                          <p:stCondLst>
                                            <p:cond delay="0"/>
                                          </p:stCondLst>
                                        </p:cTn>
                                        <p:tgtEl>
                                          <p:spTgt spid="156724"/>
                                        </p:tgtEl>
                                        <p:attrNameLst>
                                          <p:attrName>style.visibility</p:attrName>
                                        </p:attrNameLst>
                                      </p:cBhvr>
                                      <p:to>
                                        <p:strVal val="visible"/>
                                      </p:to>
                                    </p:set>
                                    <p:animEffect transition="in" filter="fade">
                                      <p:cBhvr>
                                        <p:cTn id="14" dur="5000"/>
                                        <p:tgtEl>
                                          <p:spTgt spid="156724"/>
                                        </p:tgtEl>
                                      </p:cBhvr>
                                    </p:animEffect>
                                  </p:childTnLst>
                                </p:cTn>
                              </p:par>
                            </p:childTnLst>
                          </p:cTn>
                        </p:par>
                        <p:par>
                          <p:cTn id="15" fill="hold">
                            <p:stCondLst>
                              <p:cond delay="20000"/>
                            </p:stCondLst>
                            <p:childTnLst>
                              <p:par>
                                <p:cTn id="16" presetID="10" presetClass="exit" presetSubtype="0" fill="hold" nodeType="afterEffect">
                                  <p:stCondLst>
                                    <p:cond delay="10000"/>
                                  </p:stCondLst>
                                  <p:childTnLst>
                                    <p:animEffect transition="out" filter="fade">
                                      <p:cBhvr>
                                        <p:cTn id="17" dur="5000"/>
                                        <p:tgtEl>
                                          <p:spTgt spid="156724"/>
                                        </p:tgtEl>
                                      </p:cBhvr>
                                    </p:animEffect>
                                    <p:set>
                                      <p:cBhvr>
                                        <p:cTn id="18" dur="1" fill="hold">
                                          <p:stCondLst>
                                            <p:cond delay="4999"/>
                                          </p:stCondLst>
                                        </p:cTn>
                                        <p:tgtEl>
                                          <p:spTgt spid="156724"/>
                                        </p:tgtEl>
                                        <p:attrNameLst>
                                          <p:attrName>style.visibility</p:attrName>
                                        </p:attrNameLst>
                                      </p:cBhvr>
                                      <p:to>
                                        <p:strVal val="hidden"/>
                                      </p:to>
                                    </p:set>
                                  </p:childTnLst>
                                </p:cTn>
                              </p:par>
                              <p:par>
                                <p:cTn id="19" presetID="10" presetClass="entr" presetSubtype="0" fill="hold" nodeType="withEffect">
                                  <p:stCondLst>
                                    <p:cond delay="1000"/>
                                  </p:stCondLst>
                                  <p:childTnLst>
                                    <p:set>
                                      <p:cBhvr>
                                        <p:cTn id="20" dur="1" fill="hold">
                                          <p:stCondLst>
                                            <p:cond delay="0"/>
                                          </p:stCondLst>
                                        </p:cTn>
                                        <p:tgtEl>
                                          <p:spTgt spid="156725"/>
                                        </p:tgtEl>
                                        <p:attrNameLst>
                                          <p:attrName>style.visibility</p:attrName>
                                        </p:attrNameLst>
                                      </p:cBhvr>
                                      <p:to>
                                        <p:strVal val="visible"/>
                                      </p:to>
                                    </p:set>
                                    <p:animEffect transition="in" filter="fade">
                                      <p:cBhvr>
                                        <p:cTn id="21" dur="5000"/>
                                        <p:tgtEl>
                                          <p:spTgt spid="156725"/>
                                        </p:tgtEl>
                                      </p:cBhvr>
                                    </p:animEffect>
                                  </p:childTnLst>
                                </p:cTn>
                              </p:par>
                            </p:childTnLst>
                          </p:cTn>
                        </p:par>
                        <p:par>
                          <p:cTn id="22" fill="hold">
                            <p:stCondLst>
                              <p:cond delay="35000"/>
                            </p:stCondLst>
                            <p:childTnLst>
                              <p:par>
                                <p:cTn id="23" presetID="10" presetClass="exit" presetSubtype="0" fill="hold" nodeType="afterEffect">
                                  <p:stCondLst>
                                    <p:cond delay="10000"/>
                                  </p:stCondLst>
                                  <p:childTnLst>
                                    <p:animEffect transition="out" filter="fade">
                                      <p:cBhvr>
                                        <p:cTn id="24" dur="5000"/>
                                        <p:tgtEl>
                                          <p:spTgt spid="156725"/>
                                        </p:tgtEl>
                                      </p:cBhvr>
                                    </p:animEffect>
                                    <p:set>
                                      <p:cBhvr>
                                        <p:cTn id="25" dur="1" fill="hold">
                                          <p:stCondLst>
                                            <p:cond delay="4999"/>
                                          </p:stCondLst>
                                        </p:cTn>
                                        <p:tgtEl>
                                          <p:spTgt spid="156725"/>
                                        </p:tgtEl>
                                        <p:attrNameLst>
                                          <p:attrName>style.visibility</p:attrName>
                                        </p:attrNameLst>
                                      </p:cBhvr>
                                      <p:to>
                                        <p:strVal val="hidden"/>
                                      </p:to>
                                    </p:set>
                                  </p:childTnLst>
                                </p:cTn>
                              </p:par>
                              <p:par>
                                <p:cTn id="26" presetID="10" presetClass="entr" presetSubtype="0" fill="hold" nodeType="withEffect">
                                  <p:stCondLst>
                                    <p:cond delay="1000"/>
                                  </p:stCondLst>
                                  <p:childTnLst>
                                    <p:set>
                                      <p:cBhvr>
                                        <p:cTn id="27" dur="1" fill="hold">
                                          <p:stCondLst>
                                            <p:cond delay="0"/>
                                          </p:stCondLst>
                                        </p:cTn>
                                        <p:tgtEl>
                                          <p:spTgt spid="156726"/>
                                        </p:tgtEl>
                                        <p:attrNameLst>
                                          <p:attrName>style.visibility</p:attrName>
                                        </p:attrNameLst>
                                      </p:cBhvr>
                                      <p:to>
                                        <p:strVal val="visible"/>
                                      </p:to>
                                    </p:set>
                                    <p:animEffect transition="in" filter="fade">
                                      <p:cBhvr>
                                        <p:cTn id="28" dur="5000"/>
                                        <p:tgtEl>
                                          <p:spTgt spid="156726"/>
                                        </p:tgtEl>
                                      </p:cBhvr>
                                    </p:animEffect>
                                  </p:childTnLst>
                                </p:cTn>
                              </p:par>
                            </p:childTnLst>
                          </p:cTn>
                        </p:par>
                        <p:par>
                          <p:cTn id="29" fill="hold">
                            <p:stCondLst>
                              <p:cond delay="50000"/>
                            </p:stCondLst>
                            <p:childTnLst>
                              <p:par>
                                <p:cTn id="30" presetID="10" presetClass="exit" presetSubtype="0" fill="hold" nodeType="afterEffect">
                                  <p:stCondLst>
                                    <p:cond delay="10000"/>
                                  </p:stCondLst>
                                  <p:childTnLst>
                                    <p:animEffect transition="out" filter="fade">
                                      <p:cBhvr>
                                        <p:cTn id="31" dur="5000"/>
                                        <p:tgtEl>
                                          <p:spTgt spid="156726"/>
                                        </p:tgtEl>
                                      </p:cBhvr>
                                    </p:animEffect>
                                    <p:set>
                                      <p:cBhvr>
                                        <p:cTn id="32" dur="1" fill="hold">
                                          <p:stCondLst>
                                            <p:cond delay="4999"/>
                                          </p:stCondLst>
                                        </p:cTn>
                                        <p:tgtEl>
                                          <p:spTgt spid="156726"/>
                                        </p:tgtEl>
                                        <p:attrNameLst>
                                          <p:attrName>style.visibility</p:attrName>
                                        </p:attrNameLst>
                                      </p:cBhvr>
                                      <p:to>
                                        <p:strVal val="hidden"/>
                                      </p:to>
                                    </p:set>
                                  </p:childTnLst>
                                </p:cTn>
                              </p:par>
                              <p:par>
                                <p:cTn id="33" presetID="10" presetClass="entr" presetSubtype="0" fill="hold" nodeType="withEffect">
                                  <p:stCondLst>
                                    <p:cond delay="1000"/>
                                  </p:stCondLst>
                                  <p:childTnLst>
                                    <p:set>
                                      <p:cBhvr>
                                        <p:cTn id="34" dur="1" fill="hold">
                                          <p:stCondLst>
                                            <p:cond delay="0"/>
                                          </p:stCondLst>
                                        </p:cTn>
                                        <p:tgtEl>
                                          <p:spTgt spid="156723"/>
                                        </p:tgtEl>
                                        <p:attrNameLst>
                                          <p:attrName>style.visibility</p:attrName>
                                        </p:attrNameLst>
                                      </p:cBhvr>
                                      <p:to>
                                        <p:strVal val="visible"/>
                                      </p:to>
                                    </p:set>
                                    <p:animEffect transition="in" filter="fade">
                                      <p:cBhvr>
                                        <p:cTn id="35" dur="500"/>
                                        <p:tgtEl>
                                          <p:spTgt spid="156723"/>
                                        </p:tgtEl>
                                      </p:cBhvr>
                                    </p:animEffect>
                                  </p:childTnLst>
                                </p:cTn>
                              </p:par>
                            </p:childTnLst>
                          </p:cTn>
                        </p:par>
                        <p:par>
                          <p:cTn id="36" fill="hold">
                            <p:stCondLst>
                              <p:cond delay="65000"/>
                            </p:stCondLst>
                            <p:childTnLst>
                              <p:par>
                                <p:cTn id="37" presetID="10" presetClass="exit" presetSubtype="0" fill="hold" nodeType="afterEffect">
                                  <p:stCondLst>
                                    <p:cond delay="10000"/>
                                  </p:stCondLst>
                                  <p:childTnLst>
                                    <p:animEffect transition="out" filter="fade">
                                      <p:cBhvr>
                                        <p:cTn id="38" dur="5000"/>
                                        <p:tgtEl>
                                          <p:spTgt spid="156723"/>
                                        </p:tgtEl>
                                      </p:cBhvr>
                                    </p:animEffect>
                                    <p:set>
                                      <p:cBhvr>
                                        <p:cTn id="39" dur="1" fill="hold">
                                          <p:stCondLst>
                                            <p:cond delay="4999"/>
                                          </p:stCondLst>
                                        </p:cTn>
                                        <p:tgtEl>
                                          <p:spTgt spid="156723"/>
                                        </p:tgtEl>
                                        <p:attrNameLst>
                                          <p:attrName>style.visibility</p:attrName>
                                        </p:attrNameLst>
                                      </p:cBhvr>
                                      <p:to>
                                        <p:strVal val="hidden"/>
                                      </p:to>
                                    </p:set>
                                  </p:childTnLst>
                                </p:cTn>
                              </p:par>
                              <p:par>
                                <p:cTn id="40" presetID="10" presetClass="entr" presetSubtype="0" fill="hold" nodeType="withEffect">
                                  <p:stCondLst>
                                    <p:cond delay="1000"/>
                                  </p:stCondLst>
                                  <p:childTnLst>
                                    <p:set>
                                      <p:cBhvr>
                                        <p:cTn id="41" dur="1" fill="hold">
                                          <p:stCondLst>
                                            <p:cond delay="0"/>
                                          </p:stCondLst>
                                        </p:cTn>
                                        <p:tgtEl>
                                          <p:spTgt spid="156724"/>
                                        </p:tgtEl>
                                        <p:attrNameLst>
                                          <p:attrName>style.visibility</p:attrName>
                                        </p:attrNameLst>
                                      </p:cBhvr>
                                      <p:to>
                                        <p:strVal val="visible"/>
                                      </p:to>
                                    </p:set>
                                    <p:animEffect transition="in" filter="fade">
                                      <p:cBhvr>
                                        <p:cTn id="42" dur="5000"/>
                                        <p:tgtEl>
                                          <p:spTgt spid="156724"/>
                                        </p:tgtEl>
                                      </p:cBhvr>
                                    </p:animEffect>
                                  </p:childTnLst>
                                </p:cTn>
                              </p:par>
                            </p:childTnLst>
                          </p:cTn>
                        </p:par>
                        <p:par>
                          <p:cTn id="43" fill="hold">
                            <p:stCondLst>
                              <p:cond delay="80000"/>
                            </p:stCondLst>
                            <p:childTnLst>
                              <p:par>
                                <p:cTn id="44" presetID="10" presetClass="exit" presetSubtype="0" fill="hold" nodeType="afterEffect">
                                  <p:stCondLst>
                                    <p:cond delay="10000"/>
                                  </p:stCondLst>
                                  <p:childTnLst>
                                    <p:animEffect transition="out" filter="fade">
                                      <p:cBhvr>
                                        <p:cTn id="45" dur="5000"/>
                                        <p:tgtEl>
                                          <p:spTgt spid="156724"/>
                                        </p:tgtEl>
                                      </p:cBhvr>
                                    </p:animEffect>
                                    <p:set>
                                      <p:cBhvr>
                                        <p:cTn id="46" dur="1" fill="hold">
                                          <p:stCondLst>
                                            <p:cond delay="4999"/>
                                          </p:stCondLst>
                                        </p:cTn>
                                        <p:tgtEl>
                                          <p:spTgt spid="156724"/>
                                        </p:tgtEl>
                                        <p:attrNameLst>
                                          <p:attrName>style.visibility</p:attrName>
                                        </p:attrNameLst>
                                      </p:cBhvr>
                                      <p:to>
                                        <p:strVal val="hidden"/>
                                      </p:to>
                                    </p:set>
                                  </p:childTnLst>
                                </p:cTn>
                              </p:par>
                              <p:par>
                                <p:cTn id="47" presetID="10" presetClass="entr" presetSubtype="0" fill="hold" nodeType="withEffect">
                                  <p:stCondLst>
                                    <p:cond delay="1000"/>
                                  </p:stCondLst>
                                  <p:childTnLst>
                                    <p:set>
                                      <p:cBhvr>
                                        <p:cTn id="48" dur="1" fill="hold">
                                          <p:stCondLst>
                                            <p:cond delay="0"/>
                                          </p:stCondLst>
                                        </p:cTn>
                                        <p:tgtEl>
                                          <p:spTgt spid="156725"/>
                                        </p:tgtEl>
                                        <p:attrNameLst>
                                          <p:attrName>style.visibility</p:attrName>
                                        </p:attrNameLst>
                                      </p:cBhvr>
                                      <p:to>
                                        <p:strVal val="visible"/>
                                      </p:to>
                                    </p:set>
                                    <p:animEffect transition="in" filter="fade">
                                      <p:cBhvr>
                                        <p:cTn id="49" dur="5000"/>
                                        <p:tgtEl>
                                          <p:spTgt spid="156725"/>
                                        </p:tgtEl>
                                      </p:cBhvr>
                                    </p:animEffect>
                                  </p:childTnLst>
                                </p:cTn>
                              </p:par>
                            </p:childTnLst>
                          </p:cTn>
                        </p:par>
                        <p:par>
                          <p:cTn id="50" fill="hold">
                            <p:stCondLst>
                              <p:cond delay="95000"/>
                            </p:stCondLst>
                            <p:childTnLst>
                              <p:par>
                                <p:cTn id="51" presetID="10" presetClass="exit" presetSubtype="0" fill="hold" nodeType="afterEffect">
                                  <p:stCondLst>
                                    <p:cond delay="10000"/>
                                  </p:stCondLst>
                                  <p:childTnLst>
                                    <p:animEffect transition="out" filter="fade">
                                      <p:cBhvr>
                                        <p:cTn id="52" dur="5000"/>
                                        <p:tgtEl>
                                          <p:spTgt spid="156725"/>
                                        </p:tgtEl>
                                      </p:cBhvr>
                                    </p:animEffect>
                                    <p:set>
                                      <p:cBhvr>
                                        <p:cTn id="53" dur="1" fill="hold">
                                          <p:stCondLst>
                                            <p:cond delay="4999"/>
                                          </p:stCondLst>
                                        </p:cTn>
                                        <p:tgtEl>
                                          <p:spTgt spid="156725"/>
                                        </p:tgtEl>
                                        <p:attrNameLst>
                                          <p:attrName>style.visibility</p:attrName>
                                        </p:attrNameLst>
                                      </p:cBhvr>
                                      <p:to>
                                        <p:strVal val="hidden"/>
                                      </p:to>
                                    </p:set>
                                  </p:childTnLst>
                                </p:cTn>
                              </p:par>
                              <p:par>
                                <p:cTn id="54" presetID="10" presetClass="entr" presetSubtype="0" fill="hold" nodeType="withEffect">
                                  <p:stCondLst>
                                    <p:cond delay="1000"/>
                                  </p:stCondLst>
                                  <p:childTnLst>
                                    <p:set>
                                      <p:cBhvr>
                                        <p:cTn id="55" dur="1" fill="hold">
                                          <p:stCondLst>
                                            <p:cond delay="0"/>
                                          </p:stCondLst>
                                        </p:cTn>
                                        <p:tgtEl>
                                          <p:spTgt spid="156726"/>
                                        </p:tgtEl>
                                        <p:attrNameLst>
                                          <p:attrName>style.visibility</p:attrName>
                                        </p:attrNameLst>
                                      </p:cBhvr>
                                      <p:to>
                                        <p:strVal val="visible"/>
                                      </p:to>
                                    </p:set>
                                    <p:animEffect transition="in" filter="fade">
                                      <p:cBhvr>
                                        <p:cTn id="56" dur="5000"/>
                                        <p:tgtEl>
                                          <p:spTgt spid="156726"/>
                                        </p:tgtEl>
                                      </p:cBhvr>
                                    </p:animEffect>
                                  </p:childTnLst>
                                </p:cTn>
                              </p:par>
                            </p:childTnLst>
                          </p:cTn>
                        </p:par>
                        <p:par>
                          <p:cTn id="57" fill="hold">
                            <p:stCondLst>
                              <p:cond delay="110000"/>
                            </p:stCondLst>
                            <p:childTnLst>
                              <p:par>
                                <p:cTn id="58" presetID="10" presetClass="exit" presetSubtype="0" fill="hold" nodeType="afterEffect">
                                  <p:stCondLst>
                                    <p:cond delay="10000"/>
                                  </p:stCondLst>
                                  <p:childTnLst>
                                    <p:animEffect transition="out" filter="fade">
                                      <p:cBhvr>
                                        <p:cTn id="59" dur="5000"/>
                                        <p:tgtEl>
                                          <p:spTgt spid="156726"/>
                                        </p:tgtEl>
                                      </p:cBhvr>
                                    </p:animEffect>
                                    <p:set>
                                      <p:cBhvr>
                                        <p:cTn id="60" dur="1" fill="hold">
                                          <p:stCondLst>
                                            <p:cond delay="4999"/>
                                          </p:stCondLst>
                                        </p:cTn>
                                        <p:tgtEl>
                                          <p:spTgt spid="1567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7" name="Rectangle 3"/>
          <p:cNvSpPr>
            <a:spLocks noGrp="1" noChangeArrowheads="1"/>
          </p:cNvSpPr>
          <p:nvPr>
            <p:ph idx="1"/>
          </p:nvPr>
        </p:nvSpPr>
        <p:spPr>
          <a:xfrm>
            <a:off x="1110055" y="1364810"/>
            <a:ext cx="6923890" cy="3022600"/>
          </a:xfrm>
        </p:spPr>
        <p:txBody>
          <a:bodyPr>
            <a:noAutofit/>
            <a:scene3d>
              <a:camera prst="orthographicFront"/>
              <a:lightRig rig="soft" dir="t">
                <a:rot lat="0" lon="0" rev="10800000"/>
              </a:lightRig>
            </a:scene3d>
            <a:sp3d>
              <a:bevelT w="27940" h="12700"/>
              <a:contourClr>
                <a:srgbClr val="DDDDDD"/>
              </a:contourClr>
            </a:sp3d>
          </a:bodyPr>
          <a:lstStyle/>
          <a:p>
            <a:pPr marL="411163" indent="-411480" eaLnBrk="1" fontAlgn="auto" hangingPunct="1">
              <a:lnSpc>
                <a:spcPct val="105000"/>
              </a:lnSpc>
              <a:spcBef>
                <a:spcPts val="2500"/>
              </a:spcBef>
              <a:spcAft>
                <a:spcPts val="0"/>
              </a:spcAft>
              <a:buClr>
                <a:schemeClr val="tx1">
                  <a:shade val="95000"/>
                </a:schemeClr>
              </a:buClr>
              <a:buFontTx/>
              <a:buChar char="•"/>
              <a:defRPr/>
            </a:pPr>
            <a:r>
              <a:rPr lang="es-ES_tradnl" sz="2400" b="1" spc="150" dirty="0">
                <a:ln w="11430"/>
                <a:solidFill>
                  <a:srgbClr val="F8F8F8"/>
                </a:solidFill>
                <a:effectLst>
                  <a:outerShdw blurRad="25400" algn="tl" rotWithShape="0">
                    <a:srgbClr val="000000">
                      <a:alpha val="43000"/>
                    </a:srgbClr>
                  </a:outerShdw>
                </a:effectLst>
              </a:rPr>
              <a:t>¡Adán esta solo!</a:t>
            </a:r>
          </a:p>
          <a:p>
            <a:pPr marL="411163" indent="-411480" eaLnBrk="1" fontAlgn="auto" hangingPunct="1">
              <a:lnSpc>
                <a:spcPct val="105000"/>
              </a:lnSpc>
              <a:spcBef>
                <a:spcPts val="2500"/>
              </a:spcBef>
              <a:spcAft>
                <a:spcPts val="0"/>
              </a:spcAft>
              <a:buClr>
                <a:schemeClr val="tx1">
                  <a:shade val="95000"/>
                </a:schemeClr>
              </a:buClr>
              <a:buFontTx/>
              <a:buChar char="•"/>
              <a:defRPr/>
            </a:pPr>
            <a:r>
              <a:rPr lang="es-ES_tradnl" sz="2400" b="1" spc="150" dirty="0">
                <a:ln w="11430"/>
                <a:solidFill>
                  <a:srgbClr val="F8F8F8"/>
                </a:solidFill>
                <a:effectLst>
                  <a:outerShdw blurRad="25400" algn="tl" rotWithShape="0">
                    <a:srgbClr val="000000">
                      <a:alpha val="43000"/>
                    </a:srgbClr>
                  </a:outerShdw>
                </a:effectLst>
              </a:rPr>
              <a:t>Animales: Cuerpos sin almas</a:t>
            </a:r>
          </a:p>
          <a:p>
            <a:pPr marL="411163" indent="-411480" eaLnBrk="1" fontAlgn="auto" hangingPunct="1">
              <a:lnSpc>
                <a:spcPct val="105000"/>
              </a:lnSpc>
              <a:spcBef>
                <a:spcPts val="2500"/>
              </a:spcBef>
              <a:spcAft>
                <a:spcPts val="0"/>
              </a:spcAft>
              <a:buClr>
                <a:schemeClr val="tx1">
                  <a:shade val="95000"/>
                </a:schemeClr>
              </a:buClr>
              <a:buFontTx/>
              <a:buChar char="•"/>
              <a:defRPr/>
            </a:pPr>
            <a:r>
              <a:rPr lang="es-ES_tradnl" sz="2400" b="1" spc="150" dirty="0">
                <a:ln w="11430"/>
                <a:solidFill>
                  <a:srgbClr val="F8F8F8"/>
                </a:solidFill>
                <a:effectLst>
                  <a:outerShdw blurRad="25400" algn="tl" rotWithShape="0">
                    <a:srgbClr val="000000">
                      <a:alpha val="43000"/>
                    </a:srgbClr>
                  </a:outerShdw>
                </a:effectLst>
              </a:rPr>
              <a:t>Ángeles:  Almas sin cuerpos</a:t>
            </a:r>
          </a:p>
          <a:p>
            <a:pPr marL="411163" indent="-411480" eaLnBrk="1" fontAlgn="auto" hangingPunct="1">
              <a:lnSpc>
                <a:spcPct val="105000"/>
              </a:lnSpc>
              <a:spcBef>
                <a:spcPts val="2500"/>
              </a:spcBef>
              <a:spcAft>
                <a:spcPts val="0"/>
              </a:spcAft>
              <a:buClr>
                <a:schemeClr val="tx1">
                  <a:shade val="95000"/>
                </a:schemeClr>
              </a:buClr>
              <a:buFontTx/>
              <a:buChar char="•"/>
              <a:defRPr/>
            </a:pPr>
            <a:r>
              <a:rPr lang="es-ES_tradnl" sz="2400" b="1" spc="150" dirty="0">
                <a:ln w="11430"/>
                <a:solidFill>
                  <a:srgbClr val="F8F8F8"/>
                </a:solidFill>
                <a:effectLst>
                  <a:outerShdw blurRad="25400" algn="tl" rotWithShape="0">
                    <a:srgbClr val="000000">
                      <a:alpha val="43000"/>
                    </a:srgbClr>
                  </a:outerShdw>
                </a:effectLst>
              </a:rPr>
              <a:t>Adán:  Cuerpo y alma</a:t>
            </a:r>
          </a:p>
        </p:txBody>
      </p:sp>
      <p:pic>
        <p:nvPicPr>
          <p:cNvPr id="13316" name="Picture 17" descr="Adam_Hands"/>
          <p:cNvPicPr>
            <a:picLocks noChangeAspect="1" noChangeArrowheads="1"/>
          </p:cNvPicPr>
          <p:nvPr/>
        </p:nvPicPr>
        <p:blipFill>
          <a:blip r:embed="rId3" cstate="print"/>
          <a:srcRect l="1073" t="25333" r="21896" b="26576"/>
          <a:stretch>
            <a:fillRect/>
          </a:stretch>
        </p:blipFill>
        <p:spPr bwMode="auto">
          <a:xfrm>
            <a:off x="3203341" y="4161305"/>
            <a:ext cx="2663306" cy="23140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itle 4"/>
          <p:cNvSpPr>
            <a:spLocks noGrp="1"/>
          </p:cNvSpPr>
          <p:nvPr>
            <p:ph type="title"/>
          </p:nvPr>
        </p:nvSpPr>
        <p:spPr/>
        <p:txBody>
          <a:bodyPr/>
          <a:lstStyle/>
          <a:p>
            <a:pPr eaLnBrk="1" fontAlgn="auto" hangingPunct="1">
              <a:spcAft>
                <a:spcPts val="0"/>
              </a:spcAft>
              <a:defRPr/>
            </a:pPr>
            <a:r>
              <a:rPr lang="en-US" dirty="0">
                <a:solidFill>
                  <a:srgbClr val="E2D700"/>
                </a:solidFill>
              </a:rPr>
              <a:t>¿</a:t>
            </a:r>
            <a:r>
              <a:rPr lang="es-ES_tradnl" dirty="0">
                <a:solidFill>
                  <a:srgbClr val="E2D700"/>
                </a:solidFill>
              </a:rPr>
              <a:t>Que Falta</a:t>
            </a:r>
            <a:r>
              <a:rPr lang="en-US" dirty="0">
                <a:solidFill>
                  <a:srgbClr val="E2D700"/>
                </a:solidFill>
              </a:rPr>
              <a:t>?</a:t>
            </a:r>
          </a:p>
        </p:txBody>
      </p:sp>
    </p:spTree>
  </p:cSld>
  <p:clrMapOvr>
    <a:masterClrMapping/>
  </p:clrMapOvr>
  <p:transition spd="slow" advClick="0" advTm="6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44387">
                                            <p:txEl>
                                              <p:pRg st="0" end="0"/>
                                            </p:txEl>
                                          </p:spTgt>
                                        </p:tgtEl>
                                        <p:attrNameLst>
                                          <p:attrName>style.visibility</p:attrName>
                                        </p:attrNameLst>
                                      </p:cBhvr>
                                      <p:to>
                                        <p:strVal val="visible"/>
                                      </p:to>
                                    </p:set>
                                    <p:animEffect transition="in" filter="fade">
                                      <p:cBhvr>
                                        <p:cTn id="7" dur="2000"/>
                                        <p:tgtEl>
                                          <p:spTgt spid="144387">
                                            <p:txEl>
                                              <p:pRg st="0" end="0"/>
                                            </p:txEl>
                                          </p:spTgt>
                                        </p:tgtEl>
                                      </p:cBhvr>
                                    </p:animEffect>
                                  </p:childTnLst>
                                </p:cTn>
                              </p:par>
                            </p:childTnLst>
                          </p:cTn>
                        </p:par>
                        <p:par>
                          <p:cTn id="8" fill="hold">
                            <p:stCondLst>
                              <p:cond delay="3000"/>
                            </p:stCondLst>
                            <p:childTnLst>
                              <p:par>
                                <p:cTn id="9" presetID="10" presetClass="entr" presetSubtype="0" fill="hold" grpId="0" nodeType="afterEffect">
                                  <p:stCondLst>
                                    <p:cond delay="1500"/>
                                  </p:stCondLst>
                                  <p:childTnLst>
                                    <p:set>
                                      <p:cBhvr>
                                        <p:cTn id="10" dur="1" fill="hold">
                                          <p:stCondLst>
                                            <p:cond delay="0"/>
                                          </p:stCondLst>
                                        </p:cTn>
                                        <p:tgtEl>
                                          <p:spTgt spid="144387">
                                            <p:txEl>
                                              <p:pRg st="1" end="1"/>
                                            </p:txEl>
                                          </p:spTgt>
                                        </p:tgtEl>
                                        <p:attrNameLst>
                                          <p:attrName>style.visibility</p:attrName>
                                        </p:attrNameLst>
                                      </p:cBhvr>
                                      <p:to>
                                        <p:strVal val="visible"/>
                                      </p:to>
                                    </p:set>
                                    <p:animEffect transition="in" filter="fade">
                                      <p:cBhvr>
                                        <p:cTn id="11" dur="2000"/>
                                        <p:tgtEl>
                                          <p:spTgt spid="144387">
                                            <p:txEl>
                                              <p:pRg st="1" end="1"/>
                                            </p:txEl>
                                          </p:spTgt>
                                        </p:tgtEl>
                                      </p:cBhvr>
                                    </p:animEffect>
                                  </p:childTnLst>
                                </p:cTn>
                              </p:par>
                            </p:childTnLst>
                          </p:cTn>
                        </p:par>
                        <p:par>
                          <p:cTn id="12" fill="hold">
                            <p:stCondLst>
                              <p:cond delay="6500"/>
                            </p:stCondLst>
                            <p:childTnLst>
                              <p:par>
                                <p:cTn id="13" presetID="10" presetClass="entr" presetSubtype="0" fill="hold" grpId="0" nodeType="afterEffect">
                                  <p:stCondLst>
                                    <p:cond delay="1500"/>
                                  </p:stCondLst>
                                  <p:childTnLst>
                                    <p:set>
                                      <p:cBhvr>
                                        <p:cTn id="14" dur="1" fill="hold">
                                          <p:stCondLst>
                                            <p:cond delay="0"/>
                                          </p:stCondLst>
                                        </p:cTn>
                                        <p:tgtEl>
                                          <p:spTgt spid="144387">
                                            <p:txEl>
                                              <p:pRg st="2" end="2"/>
                                            </p:txEl>
                                          </p:spTgt>
                                        </p:tgtEl>
                                        <p:attrNameLst>
                                          <p:attrName>style.visibility</p:attrName>
                                        </p:attrNameLst>
                                      </p:cBhvr>
                                      <p:to>
                                        <p:strVal val="visible"/>
                                      </p:to>
                                    </p:set>
                                    <p:animEffect transition="in" filter="fade">
                                      <p:cBhvr>
                                        <p:cTn id="15" dur="2000"/>
                                        <p:tgtEl>
                                          <p:spTgt spid="144387">
                                            <p:txEl>
                                              <p:pRg st="2" end="2"/>
                                            </p:txEl>
                                          </p:spTgt>
                                        </p:tgtEl>
                                      </p:cBhvr>
                                    </p:animEffect>
                                  </p:childTnLst>
                                </p:cTn>
                              </p:par>
                            </p:childTnLst>
                          </p:cTn>
                        </p:par>
                        <p:par>
                          <p:cTn id="16" fill="hold">
                            <p:stCondLst>
                              <p:cond delay="10000"/>
                            </p:stCondLst>
                            <p:childTnLst>
                              <p:par>
                                <p:cTn id="17" presetID="10" presetClass="entr" presetSubtype="0" fill="hold" grpId="0" nodeType="afterEffect">
                                  <p:stCondLst>
                                    <p:cond delay="1500"/>
                                  </p:stCondLst>
                                  <p:childTnLst>
                                    <p:set>
                                      <p:cBhvr>
                                        <p:cTn id="18" dur="1" fill="hold">
                                          <p:stCondLst>
                                            <p:cond delay="0"/>
                                          </p:stCondLst>
                                        </p:cTn>
                                        <p:tgtEl>
                                          <p:spTgt spid="144387">
                                            <p:txEl>
                                              <p:pRg st="3" end="3"/>
                                            </p:txEl>
                                          </p:spTgt>
                                        </p:tgtEl>
                                        <p:attrNameLst>
                                          <p:attrName>style.visibility</p:attrName>
                                        </p:attrNameLst>
                                      </p:cBhvr>
                                      <p:to>
                                        <p:strVal val="visible"/>
                                      </p:to>
                                    </p:set>
                                    <p:animEffect transition="in" filter="fade">
                                      <p:cBhvr>
                                        <p:cTn id="19" dur="2000"/>
                                        <p:tgtEl>
                                          <p:spTgt spid="14438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87"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96" name="Picture 20" descr="Rubens_-_Adam_et_Eve"/>
          <p:cNvPicPr>
            <a:picLocks noChangeAspect="1" noChangeArrowheads="1"/>
          </p:cNvPicPr>
          <p:nvPr/>
        </p:nvPicPr>
        <p:blipFill>
          <a:blip r:embed="rId3" cstate="print"/>
          <a:srcRect r="5605"/>
          <a:stretch>
            <a:fillRect/>
          </a:stretch>
        </p:blipFill>
        <p:spPr bwMode="auto">
          <a:xfrm>
            <a:off x="1818286" y="3670552"/>
            <a:ext cx="2032000" cy="2825750"/>
          </a:xfrm>
          <a:prstGeom prst="rect">
            <a:avLst/>
          </a:prstGeom>
          <a:solidFill>
            <a:srgbClr val="FFFFFF">
              <a:shade val="85000"/>
            </a:srgbClr>
          </a:solidFill>
          <a:ln w="571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TextBox 5"/>
          <p:cNvSpPr txBox="1"/>
          <p:nvPr/>
        </p:nvSpPr>
        <p:spPr>
          <a:xfrm>
            <a:off x="513708" y="1212352"/>
            <a:ext cx="8270696" cy="2308324"/>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eaLnBrk="0" hangingPunct="0">
              <a:lnSpc>
                <a:spcPct val="200000"/>
              </a:lnSpc>
              <a:defRPr/>
            </a:pPr>
            <a:r>
              <a:rPr lang="es-ES_tradnl" sz="2400" b="1" spc="150" dirty="0">
                <a:ln w="11430"/>
                <a:solidFill>
                  <a:srgbClr val="F8F8F8"/>
                </a:solidFill>
                <a:effectLst>
                  <a:outerShdw blurRad="25400" algn="tl" rotWithShape="0">
                    <a:srgbClr val="000000">
                      <a:alpha val="43000"/>
                    </a:srgbClr>
                  </a:outerShdw>
                </a:effectLst>
                <a:latin typeface="+mj-lt"/>
              </a:rPr>
              <a:t>Eva es creada de la costilla de Adán.</a:t>
            </a:r>
          </a:p>
          <a:p>
            <a:pPr algn="ctr" eaLnBrk="0" hangingPunct="0">
              <a:lnSpc>
                <a:spcPct val="200000"/>
              </a:lnSpc>
              <a:defRPr/>
            </a:pPr>
            <a:r>
              <a:rPr lang="es-ES_tradnl" sz="2400" b="1" spc="150" dirty="0">
                <a:ln w="11430"/>
                <a:solidFill>
                  <a:srgbClr val="F8F8F8"/>
                </a:solidFill>
                <a:effectLst>
                  <a:outerShdw blurRad="25400" algn="tl" rotWithShape="0">
                    <a:srgbClr val="000000">
                      <a:alpha val="43000"/>
                    </a:srgbClr>
                  </a:outerShdw>
                </a:effectLst>
                <a:latin typeface="+mj-lt"/>
              </a:rPr>
              <a:t>Ellos son un solo cuerpo.</a:t>
            </a:r>
          </a:p>
          <a:p>
            <a:pPr algn="ctr" eaLnBrk="0" hangingPunct="0">
              <a:lnSpc>
                <a:spcPct val="200000"/>
              </a:lnSpc>
              <a:defRPr/>
            </a:pPr>
            <a:r>
              <a:rPr lang="es-ES_tradnl" sz="2400" b="1" spc="150" dirty="0">
                <a:ln w="11430"/>
                <a:solidFill>
                  <a:srgbClr val="F8F8F8"/>
                </a:solidFill>
                <a:effectLst>
                  <a:outerShdw blurRad="25400" algn="tl" rotWithShape="0">
                    <a:srgbClr val="000000">
                      <a:alpha val="43000"/>
                    </a:srgbClr>
                  </a:outerShdw>
                </a:effectLst>
                <a:latin typeface="+mj-lt"/>
              </a:rPr>
              <a:t>Comparten la misma naturaleza!</a:t>
            </a:r>
          </a:p>
        </p:txBody>
      </p:sp>
      <p:sp>
        <p:nvSpPr>
          <p:cNvPr id="8" name="TextBox 7"/>
          <p:cNvSpPr txBox="1"/>
          <p:nvPr/>
        </p:nvSpPr>
        <p:spPr>
          <a:xfrm>
            <a:off x="4428162" y="3821987"/>
            <a:ext cx="3893905" cy="2062103"/>
          </a:xfrm>
          <a:prstGeom prst="rect">
            <a:avLst/>
          </a:prstGeom>
          <a:no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eaLnBrk="0" hangingPunct="0">
              <a:defRPr/>
            </a:pPr>
            <a:r>
              <a:rPr lang="es-ES_tradnl" sz="32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152400" dir="5040000" algn="tl">
                    <a:srgbClr val="000000">
                      <a:alpha val="30000"/>
                    </a:srgbClr>
                  </a:outerShdw>
                </a:effectLst>
                <a:latin typeface="Calisto MT" pitchFamily="18" charset="0"/>
              </a:rPr>
              <a:t>“Ésta sí que es mi propia carne y de mis propios huesos</a:t>
            </a:r>
            <a:r>
              <a:rPr lang="en-US" sz="32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152400" dir="5040000" algn="tl">
                    <a:srgbClr val="000000">
                      <a:alpha val="30000"/>
                    </a:srgbClr>
                  </a:outerShdw>
                </a:effectLst>
                <a:latin typeface="Calisto MT" pitchFamily="18" charset="0"/>
              </a:rPr>
              <a:t>!”</a:t>
            </a:r>
          </a:p>
          <a:p>
            <a:pPr algn="ctr" eaLnBrk="0" hangingPunct="0">
              <a:defRPr/>
            </a:pPr>
            <a:r>
              <a:rPr lang="en-US" sz="32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152400" dir="5040000" algn="tl">
                    <a:srgbClr val="000000">
                      <a:alpha val="30000"/>
                    </a:srgbClr>
                  </a:outerShdw>
                </a:effectLst>
                <a:latin typeface="Calisto MT" pitchFamily="18" charset="0"/>
              </a:rPr>
              <a:t>Gn 1:</a:t>
            </a:r>
          </a:p>
        </p:txBody>
      </p:sp>
      <p:sp>
        <p:nvSpPr>
          <p:cNvPr id="9" name="Title 8"/>
          <p:cNvSpPr>
            <a:spLocks noGrp="1"/>
          </p:cNvSpPr>
          <p:nvPr>
            <p:ph type="title"/>
          </p:nvPr>
        </p:nvSpPr>
        <p:spPr/>
        <p:txBody>
          <a:bodyPr/>
          <a:lstStyle/>
          <a:p>
            <a:pPr eaLnBrk="1" fontAlgn="auto" hangingPunct="1">
              <a:spcAft>
                <a:spcPts val="0"/>
              </a:spcAft>
              <a:defRPr/>
            </a:pPr>
            <a:r>
              <a:rPr lang="en-US" dirty="0">
                <a:solidFill>
                  <a:srgbClr val="E2D700"/>
                </a:solidFill>
              </a:rPr>
              <a:t>¡Al Fin!</a:t>
            </a:r>
          </a:p>
        </p:txBody>
      </p:sp>
    </p:spTree>
  </p:cSld>
  <p:clrMapOvr>
    <a:masterClrMapping/>
  </p:clrMapOvr>
  <p:transition spd="slow" advClick="0" advTm="6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2000"/>
                                        <p:tgtEl>
                                          <p:spTgt spid="6">
                                            <p:txEl>
                                              <p:pRg st="1" end="1"/>
                                            </p:txEl>
                                          </p:spTgt>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2000"/>
                                        <p:tgtEl>
                                          <p:spTgt spid="6">
                                            <p:txEl>
                                              <p:pRg st="2" end="2"/>
                                            </p:txEl>
                                          </p:spTgt>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152596"/>
                                        </p:tgtEl>
                                        <p:attrNameLst>
                                          <p:attrName>style.visibility</p:attrName>
                                        </p:attrNameLst>
                                      </p:cBhvr>
                                      <p:to>
                                        <p:strVal val="visible"/>
                                      </p:to>
                                    </p:set>
                                    <p:animEffect transition="in" filter="fade">
                                      <p:cBhvr>
                                        <p:cTn id="19" dur="1000"/>
                                        <p:tgtEl>
                                          <p:spTgt spid="15259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58" name="Rectangle 14"/>
          <p:cNvSpPr>
            <a:spLocks noRot="1" noChangeArrowheads="1"/>
          </p:cNvSpPr>
          <p:nvPr/>
        </p:nvSpPr>
        <p:spPr bwMode="auto">
          <a:xfrm>
            <a:off x="166769" y="4190941"/>
            <a:ext cx="4416806" cy="504825"/>
          </a:xfrm>
          <a:prstGeom prst="rect">
            <a:avLst/>
          </a:prstGeom>
          <a:noFill/>
          <a:ln w="9525">
            <a:noFill/>
            <a:miter lim="800000"/>
            <a:headEnd/>
            <a:tailEnd/>
          </a:ln>
          <a:effectLst>
            <a:outerShdw dist="35921" dir="2700000" algn="ctr" rotWithShape="0">
              <a:schemeClr val="bg2"/>
            </a:outerShdw>
          </a:effec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algn="ctr" eaLnBrk="0" hangingPunct="0">
              <a:tabLst>
                <a:tab pos="4000500" algn="r"/>
              </a:tabLst>
              <a:defRPr/>
            </a:pPr>
            <a:r>
              <a:rPr lang="es-ES_tradnl" sz="1800" b="1" i="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mericana BT" pitchFamily="18" charset="0"/>
              </a:rPr>
              <a:t>“Hagamos al hombre a </a:t>
            </a:r>
          </a:p>
          <a:p>
            <a:pPr algn="ctr" eaLnBrk="0" hangingPunct="0">
              <a:tabLst>
                <a:tab pos="4000500" algn="r"/>
              </a:tabLst>
              <a:defRPr/>
            </a:pPr>
            <a:r>
              <a:rPr lang="es-ES_tradnl" sz="1800" b="1" i="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mericana BT" pitchFamily="18" charset="0"/>
              </a:rPr>
              <a:t>nuestra imagen</a:t>
            </a:r>
            <a:r>
              <a:rPr lang="en-US" sz="1800" b="1" i="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mericana BT" pitchFamily="18" charset="0"/>
              </a:rPr>
              <a:t>…”</a:t>
            </a:r>
            <a:br>
              <a:rPr lang="en-US" sz="1800" b="1" i="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mericana BT" pitchFamily="18" charset="0"/>
              </a:rPr>
            </a:br>
            <a:r>
              <a:rPr lang="en-US" sz="1200" b="1" i="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mericana BT" pitchFamily="18" charset="0"/>
              </a:rPr>
              <a:t>	Gen 1:26</a:t>
            </a:r>
          </a:p>
        </p:txBody>
      </p:sp>
      <p:pic>
        <p:nvPicPr>
          <p:cNvPr id="16391" name="Picture 17" descr="Hendrick_van_balen_Holy_trinity"/>
          <p:cNvPicPr>
            <a:picLocks noChangeAspect="1" noChangeArrowheads="1"/>
          </p:cNvPicPr>
          <p:nvPr/>
        </p:nvPicPr>
        <p:blipFill>
          <a:blip r:embed="rId3" cstate="print"/>
          <a:srcRect t="16583" r="6064" b="41100"/>
          <a:stretch>
            <a:fillRect/>
          </a:stretch>
        </p:blipFill>
        <p:spPr bwMode="auto">
          <a:xfrm>
            <a:off x="390668" y="1617001"/>
            <a:ext cx="3579450" cy="2377429"/>
          </a:xfrm>
          <a:prstGeom prst="roundRect">
            <a:avLst>
              <a:gd name="adj" fmla="val 6605"/>
            </a:avLst>
          </a:prstGeom>
          <a:ln>
            <a:noFill/>
          </a:ln>
          <a:effectLst>
            <a:outerShdw blurRad="292100" dist="139700" dir="2700000" algn="tl" rotWithShape="0">
              <a:srgbClr val="333333">
                <a:alpha val="65000"/>
              </a:srgbClr>
            </a:outerShdw>
            <a:softEdge rad="31750"/>
          </a:effectLst>
        </p:spPr>
      </p:pic>
      <p:sp>
        <p:nvSpPr>
          <p:cNvPr id="8" name="Title 7"/>
          <p:cNvSpPr>
            <a:spLocks noGrp="1"/>
          </p:cNvSpPr>
          <p:nvPr>
            <p:ph type="title"/>
          </p:nvPr>
        </p:nvSpPr>
        <p:spPr/>
        <p:txBody>
          <a:bodyPr>
            <a:normAutofit fontScale="90000"/>
          </a:bodyPr>
          <a:lstStyle/>
          <a:p>
            <a:pPr eaLnBrk="1" fontAlgn="auto" hangingPunct="1">
              <a:spcAft>
                <a:spcPts val="0"/>
              </a:spcAft>
              <a:defRPr/>
            </a:pPr>
            <a:r>
              <a:rPr lang="es-ES_tradnl" dirty="0">
                <a:solidFill>
                  <a:srgbClr val="E2D700"/>
                </a:solidFill>
              </a:rPr>
              <a:t>El Amor refleja </a:t>
            </a:r>
            <a:br>
              <a:rPr lang="es-ES_tradnl" dirty="0">
                <a:solidFill>
                  <a:srgbClr val="E2D700"/>
                </a:solidFill>
              </a:rPr>
            </a:br>
            <a:r>
              <a:rPr lang="es-ES_tradnl" dirty="0">
                <a:solidFill>
                  <a:srgbClr val="E2D700"/>
                </a:solidFill>
              </a:rPr>
              <a:t>la Santísima Trinidad</a:t>
            </a:r>
          </a:p>
        </p:txBody>
      </p:sp>
      <p:sp>
        <p:nvSpPr>
          <p:cNvPr id="9" name="TextBox 8"/>
          <p:cNvSpPr txBox="1"/>
          <p:nvPr/>
        </p:nvSpPr>
        <p:spPr>
          <a:xfrm>
            <a:off x="3226086" y="4962418"/>
            <a:ext cx="2589087" cy="523220"/>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eaLnBrk="0" hangingPunct="0">
              <a:defRPr/>
            </a:pPr>
            <a:r>
              <a:rPr lang="en-US" sz="2800" b="1" spc="150" dirty="0">
                <a:ln w="11430"/>
                <a:solidFill>
                  <a:srgbClr val="F8F8F8"/>
                </a:solidFill>
                <a:effectLst>
                  <a:outerShdw blurRad="25400" algn="tl" rotWithShape="0">
                    <a:srgbClr val="000000">
                      <a:alpha val="43000"/>
                    </a:srgbClr>
                  </a:outerShdw>
                </a:effectLst>
                <a:latin typeface="+mj-lt"/>
              </a:rPr>
              <a:t>Dios es…</a:t>
            </a:r>
          </a:p>
        </p:txBody>
      </p:sp>
      <p:sp>
        <p:nvSpPr>
          <p:cNvPr id="10" name="TextBox 9"/>
          <p:cNvSpPr txBox="1"/>
          <p:nvPr/>
        </p:nvSpPr>
        <p:spPr>
          <a:xfrm>
            <a:off x="462339" y="5465851"/>
            <a:ext cx="8219324" cy="646331"/>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eaLnBrk="0" hangingPunct="0">
              <a:defRPr/>
            </a:pPr>
            <a:r>
              <a:rPr lang="es-ES_tradnl" sz="1800" b="1" spc="150" dirty="0">
                <a:ln w="11430"/>
                <a:solidFill>
                  <a:srgbClr val="F8F8F8"/>
                </a:solidFill>
                <a:effectLst>
                  <a:outerShdw blurRad="50800" dist="63500" dir="2700000" algn="tl" rotWithShape="0">
                    <a:prstClr val="black">
                      <a:alpha val="40000"/>
                    </a:prstClr>
                  </a:outerShdw>
                </a:effectLst>
                <a:latin typeface="+mj-lt"/>
              </a:rPr>
              <a:t>La </a:t>
            </a:r>
            <a:r>
              <a:rPr lang="es-ES_tradnl" sz="1800" b="1" spc="150" dirty="0">
                <a:ln w="11430"/>
                <a:solidFill>
                  <a:srgbClr val="E2D700"/>
                </a:solidFill>
                <a:effectLst>
                  <a:outerShdw blurRad="50800" dist="63500" dir="2700000" algn="tl" rotWithShape="0">
                    <a:prstClr val="black">
                      <a:alpha val="40000"/>
                    </a:prstClr>
                  </a:outerShdw>
                </a:effectLst>
                <a:latin typeface="+mj-lt"/>
              </a:rPr>
              <a:t>unión</a:t>
            </a:r>
            <a:r>
              <a:rPr lang="es-ES_tradnl" sz="1800" b="1" spc="150" dirty="0">
                <a:ln w="11430"/>
                <a:solidFill>
                  <a:srgbClr val="F8F8F8"/>
                </a:solidFill>
                <a:effectLst>
                  <a:outerShdw blurRad="50800" dist="63500" dir="2700000" algn="tl" rotWithShape="0">
                    <a:prstClr val="black">
                      <a:alpha val="40000"/>
                    </a:prstClr>
                  </a:outerShdw>
                </a:effectLst>
                <a:latin typeface="+mj-lt"/>
              </a:rPr>
              <a:t> y comunión del amor  </a:t>
            </a:r>
            <a:r>
              <a:rPr lang="es-ES_tradnl" sz="1800" b="1" spc="150" dirty="0">
                <a:ln w="11430"/>
                <a:solidFill>
                  <a:srgbClr val="FFFF00"/>
                </a:solidFill>
                <a:effectLst>
                  <a:outerShdw blurRad="50800" dist="63500" dir="2700000" algn="tl" rotWithShape="0">
                    <a:prstClr val="black">
                      <a:alpha val="40000"/>
                    </a:prstClr>
                  </a:outerShdw>
                </a:effectLst>
                <a:latin typeface="+mj-lt"/>
              </a:rPr>
              <a:t>Fructífero</a:t>
            </a:r>
            <a:r>
              <a:rPr lang="es-ES_tradnl" sz="1800" b="1" spc="150" dirty="0">
                <a:ln w="11430"/>
                <a:solidFill>
                  <a:srgbClr val="F8F8F8"/>
                </a:solidFill>
                <a:effectLst>
                  <a:outerShdw blurRad="50800" dist="63500" dir="2700000" algn="tl" rotWithShape="0">
                    <a:prstClr val="black">
                      <a:alpha val="40000"/>
                    </a:prstClr>
                  </a:outerShdw>
                </a:effectLst>
                <a:latin typeface="+mj-lt"/>
              </a:rPr>
              <a:t> que se entrega totalmente.</a:t>
            </a:r>
          </a:p>
        </p:txBody>
      </p:sp>
      <p:sp>
        <p:nvSpPr>
          <p:cNvPr id="11" name="TextBox 10"/>
          <p:cNvSpPr txBox="1"/>
          <p:nvPr/>
        </p:nvSpPr>
        <p:spPr>
          <a:xfrm>
            <a:off x="4664468" y="1539371"/>
            <a:ext cx="4202129" cy="3170099"/>
          </a:xfrm>
          <a:prstGeom prst="rect">
            <a:avLst/>
          </a:prstGeom>
          <a:noFill/>
        </p:spPr>
        <p:txBody>
          <a:bodyPr anchor="ctr">
            <a:spAutoFit/>
            <a:scene3d>
              <a:camera prst="orthographicFront"/>
              <a:lightRig rig="soft" dir="t">
                <a:rot lat="0" lon="0" rev="10800000"/>
              </a:lightRig>
            </a:scene3d>
            <a:sp3d>
              <a:bevelT w="27940" h="12700"/>
              <a:contourClr>
                <a:srgbClr val="DDDDDD"/>
              </a:contourClr>
            </a:sp3d>
          </a:bodyPr>
          <a:lstStyle/>
          <a:p>
            <a:pPr algn="ctr" eaLnBrk="0" hangingPunct="0">
              <a:spcAft>
                <a:spcPts val="1200"/>
              </a:spcAft>
              <a:defRPr/>
            </a:pPr>
            <a:r>
              <a:rPr lang="es-ES_tradnl" sz="2000" b="1" spc="150" dirty="0">
                <a:ln w="11430"/>
                <a:solidFill>
                  <a:srgbClr val="F8F8F8"/>
                </a:solidFill>
                <a:effectLst>
                  <a:outerShdw blurRad="25400" algn="tl" rotWithShape="0">
                    <a:srgbClr val="000000">
                      <a:alpha val="43000"/>
                    </a:srgbClr>
                  </a:outerShdw>
                </a:effectLst>
                <a:latin typeface="+mj-lt"/>
              </a:rPr>
              <a:t>El Padre se entrega totalmente con amor           al Hijo.</a:t>
            </a:r>
          </a:p>
          <a:p>
            <a:pPr algn="ctr" eaLnBrk="0" hangingPunct="0">
              <a:spcAft>
                <a:spcPts val="1200"/>
              </a:spcAft>
              <a:defRPr/>
            </a:pPr>
            <a:r>
              <a:rPr lang="es-ES_tradnl" sz="2000" b="1" spc="150" dirty="0">
                <a:ln w="11430"/>
                <a:solidFill>
                  <a:srgbClr val="F8F8F8"/>
                </a:solidFill>
                <a:effectLst>
                  <a:outerShdw blurRad="25400" algn="tl" rotWithShape="0">
                    <a:srgbClr val="000000">
                      <a:alpha val="43000"/>
                    </a:srgbClr>
                  </a:outerShdw>
                </a:effectLst>
                <a:latin typeface="+mj-lt"/>
              </a:rPr>
              <a:t>El Hijo se entrega totalmente con amor           al Padre.</a:t>
            </a:r>
          </a:p>
          <a:p>
            <a:pPr algn="ctr" eaLnBrk="0" hangingPunct="0">
              <a:spcAft>
                <a:spcPts val="1200"/>
              </a:spcAft>
              <a:defRPr/>
            </a:pPr>
            <a:r>
              <a:rPr lang="es-ES_tradnl" sz="2000" b="1" spc="150" dirty="0">
                <a:ln w="11430"/>
                <a:solidFill>
                  <a:srgbClr val="F8F8F8"/>
                </a:solidFill>
                <a:effectLst>
                  <a:outerShdw blurRad="25400" algn="tl" rotWithShape="0">
                    <a:srgbClr val="000000">
                      <a:alpha val="43000"/>
                    </a:srgbClr>
                  </a:outerShdw>
                </a:effectLst>
                <a:latin typeface="+mj-lt"/>
              </a:rPr>
              <a:t>El Espíritu Santo brota como el fruto de ese amor que se entrega.</a:t>
            </a:r>
          </a:p>
        </p:txBody>
      </p:sp>
      <p:pic>
        <p:nvPicPr>
          <p:cNvPr id="12" name="Picture 11" descr="family_trinity.jpg"/>
          <p:cNvPicPr>
            <a:picLocks noChangeAspect="1"/>
          </p:cNvPicPr>
          <p:nvPr/>
        </p:nvPicPr>
        <p:blipFill>
          <a:blip r:embed="rId4" cstate="print"/>
          <a:stretch>
            <a:fillRect/>
          </a:stretch>
        </p:blipFill>
        <p:spPr>
          <a:xfrm flipH="1">
            <a:off x="422767" y="1645747"/>
            <a:ext cx="3547348" cy="2317150"/>
          </a:xfrm>
          <a:prstGeom prst="roundRect">
            <a:avLst>
              <a:gd name="adj" fmla="val 6621"/>
            </a:avLst>
          </a:prstGeom>
        </p:spPr>
      </p:pic>
    </p:spTree>
  </p:cSld>
  <p:clrMapOvr>
    <a:masterClrMapping/>
  </p:clrMapOvr>
  <p:transition spd="slow" advClick="0" advTm="6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9758"/>
                                        </p:tgtEl>
                                        <p:attrNameLst>
                                          <p:attrName>style.visibility</p:attrName>
                                        </p:attrNameLst>
                                      </p:cBhvr>
                                      <p:to>
                                        <p:strVal val="visible"/>
                                      </p:to>
                                    </p:set>
                                    <p:animEffect transition="in" filter="fade">
                                      <p:cBhvr>
                                        <p:cTn id="7" dur="1500"/>
                                        <p:tgtEl>
                                          <p:spTgt spid="15975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2000"/>
                                        <p:tgtEl>
                                          <p:spTgt spid="11">
                                            <p:txEl>
                                              <p:pRg st="0" end="0"/>
                                            </p:txEl>
                                          </p:spTgt>
                                        </p:tgtEl>
                                      </p:cBhvr>
                                    </p:animEffect>
                                    <p:anim calcmode="lin" valueType="num">
                                      <p:cBhvr>
                                        <p:cTn id="13" dur="2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4" dur="2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42" presetClass="entr" presetSubtype="0" fill="hold" grpId="0" nodeType="afterEffect">
                                  <p:stCondLst>
                                    <p:cond delay="300"/>
                                  </p:stCondLst>
                                  <p:childTnLst>
                                    <p:set>
                                      <p:cBhvr>
                                        <p:cTn id="17" dur="1" fill="hold">
                                          <p:stCondLst>
                                            <p:cond delay="0"/>
                                          </p:stCondLst>
                                        </p:cTn>
                                        <p:tgtEl>
                                          <p:spTgt spid="11">
                                            <p:txEl>
                                              <p:pRg st="1" end="1"/>
                                            </p:txEl>
                                          </p:spTgt>
                                        </p:tgtEl>
                                        <p:attrNameLst>
                                          <p:attrName>style.visibility</p:attrName>
                                        </p:attrNameLst>
                                      </p:cBhvr>
                                      <p:to>
                                        <p:strVal val="visible"/>
                                      </p:to>
                                    </p:set>
                                    <p:animEffect transition="in" filter="fade">
                                      <p:cBhvr>
                                        <p:cTn id="18" dur="2000"/>
                                        <p:tgtEl>
                                          <p:spTgt spid="11">
                                            <p:txEl>
                                              <p:pRg st="1" end="1"/>
                                            </p:txEl>
                                          </p:spTgt>
                                        </p:tgtEl>
                                      </p:cBhvr>
                                    </p:animEffect>
                                    <p:anim calcmode="lin" valueType="num">
                                      <p:cBhvr>
                                        <p:cTn id="19" dur="2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20" dur="2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par>
                          <p:cTn id="21" fill="hold">
                            <p:stCondLst>
                              <p:cond delay="4300"/>
                            </p:stCondLst>
                            <p:childTnLst>
                              <p:par>
                                <p:cTn id="22" presetID="42" presetClass="entr" presetSubtype="0" fill="hold" grpId="0" nodeType="afterEffect">
                                  <p:stCondLst>
                                    <p:cond delay="300"/>
                                  </p:stCondLst>
                                  <p:childTnLst>
                                    <p:set>
                                      <p:cBhvr>
                                        <p:cTn id="23" dur="1" fill="hold">
                                          <p:stCondLst>
                                            <p:cond delay="0"/>
                                          </p:stCondLst>
                                        </p:cTn>
                                        <p:tgtEl>
                                          <p:spTgt spid="11">
                                            <p:txEl>
                                              <p:pRg st="2" end="2"/>
                                            </p:txEl>
                                          </p:spTgt>
                                        </p:tgtEl>
                                        <p:attrNameLst>
                                          <p:attrName>style.visibility</p:attrName>
                                        </p:attrNameLst>
                                      </p:cBhvr>
                                      <p:to>
                                        <p:strVal val="visible"/>
                                      </p:to>
                                    </p:set>
                                    <p:animEffect transition="in" filter="fade">
                                      <p:cBhvr>
                                        <p:cTn id="24" dur="2000"/>
                                        <p:tgtEl>
                                          <p:spTgt spid="11">
                                            <p:txEl>
                                              <p:pRg st="2" end="2"/>
                                            </p:txEl>
                                          </p:spTgt>
                                        </p:tgtEl>
                                      </p:cBhvr>
                                    </p:animEffect>
                                    <p:anim calcmode="lin" valueType="num">
                                      <p:cBhvr>
                                        <p:cTn id="25" dur="2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26" dur="2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2000"/>
                                        <p:tgtEl>
                                          <p:spTgt spid="9"/>
                                        </p:tgtEl>
                                      </p:cBhvr>
                                    </p:animEffect>
                                  </p:childTnLst>
                                </p:cTn>
                              </p:par>
                              <p:par>
                                <p:cTn id="32" presetID="10" presetClass="entr" presetSubtype="0" fill="hold" grpId="0" nodeType="withEffect">
                                  <p:stCondLst>
                                    <p:cond delay="80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2000"/>
                                        <p:tgtEl>
                                          <p:spTgt spid="10"/>
                                        </p:tgtEl>
                                      </p:cBhvr>
                                    </p:animEffect>
                                  </p:childTnLst>
                                </p:cTn>
                              </p:par>
                            </p:childTnLst>
                          </p:cTn>
                        </p:par>
                        <p:par>
                          <p:cTn id="35" fill="hold">
                            <p:stCondLst>
                              <p:cond delay="2800"/>
                            </p:stCondLst>
                            <p:childTnLst>
                              <p:par>
                                <p:cTn id="36" presetID="10" presetClass="entr" presetSubtype="0" fill="hold"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58" grpId="0"/>
      <p:bldP spid="9" grpId="0"/>
      <p:bldP spid="10" grpId="0"/>
      <p:bldP spid="11"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wedding hands.jpg"/>
          <p:cNvPicPr>
            <a:picLocks noChangeAspect="1"/>
          </p:cNvPicPr>
          <p:nvPr/>
        </p:nvPicPr>
        <p:blipFill>
          <a:blip r:embed="rId3" cstate="print"/>
          <a:srcRect/>
          <a:stretch>
            <a:fillRect/>
          </a:stretch>
        </p:blipFill>
        <p:spPr>
          <a:xfrm>
            <a:off x="2044558" y="2771535"/>
            <a:ext cx="2526023" cy="3365926"/>
          </a:xfrm>
          <a:prstGeom prst="rect">
            <a:avLst/>
          </a:prstGeom>
          <a:solidFill>
            <a:srgbClr val="FFFFFF">
              <a:shade val="85000"/>
            </a:srgbClr>
          </a:solidFill>
          <a:ln>
            <a:noFill/>
          </a:ln>
          <a:effectLst>
            <a:reflection blurRad="12700" stA="38000" endPos="28000" dist="5000" dir="5400000" sy="-100000" algn="bl" rotWithShape="0"/>
          </a:effectLst>
        </p:spPr>
      </p:pic>
      <p:pic>
        <p:nvPicPr>
          <p:cNvPr id="9" name="Picture 8" descr="wedding hands.jpg"/>
          <p:cNvPicPr>
            <a:picLocks noChangeAspect="1"/>
          </p:cNvPicPr>
          <p:nvPr/>
        </p:nvPicPr>
        <p:blipFill>
          <a:blip r:embed="rId4" cstate="print"/>
          <a:srcRect/>
          <a:stretch>
            <a:fillRect/>
          </a:stretch>
        </p:blipFill>
        <p:spPr>
          <a:xfrm>
            <a:off x="4564196" y="2772883"/>
            <a:ext cx="2535247" cy="3365926"/>
          </a:xfrm>
          <a:prstGeom prst="rect">
            <a:avLst/>
          </a:prstGeom>
          <a:solidFill>
            <a:srgbClr val="FFFFFF">
              <a:shade val="85000"/>
            </a:srgbClr>
          </a:solidFill>
          <a:ln>
            <a:noFill/>
          </a:ln>
          <a:effectLst>
            <a:reflection blurRad="12700" stA="38000" endPos="28000" dist="5000" dir="5400000" sy="-100000" algn="bl" rotWithShape="0"/>
          </a:effectLst>
        </p:spPr>
      </p:pic>
      <p:sp>
        <p:nvSpPr>
          <p:cNvPr id="11" name="TextBox 10"/>
          <p:cNvSpPr txBox="1"/>
          <p:nvPr/>
        </p:nvSpPr>
        <p:spPr>
          <a:xfrm>
            <a:off x="800594" y="1731594"/>
            <a:ext cx="7613150" cy="1077218"/>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eaLnBrk="0" hangingPunct="0">
              <a:defRPr/>
            </a:pPr>
            <a:r>
              <a:rPr lang="es-ES_tradnl" sz="3200" b="1" spc="150" dirty="0">
                <a:ln w="11430"/>
                <a:solidFill>
                  <a:srgbClr val="F8F8F8"/>
                </a:solidFill>
                <a:effectLst>
                  <a:outerShdw blurRad="25400" algn="tl" rotWithShape="0">
                    <a:srgbClr val="000000">
                      <a:alpha val="43000"/>
                    </a:srgbClr>
                  </a:outerShdw>
                </a:effectLst>
                <a:latin typeface="+mj-lt"/>
              </a:rPr>
              <a:t>Cuerpo</a:t>
            </a:r>
            <a:r>
              <a:rPr lang="en-US" sz="3200" b="1" spc="150" dirty="0">
                <a:ln w="11430"/>
                <a:solidFill>
                  <a:srgbClr val="F8F8F8"/>
                </a:solidFill>
                <a:effectLst>
                  <a:outerShdw blurRad="25400" algn="tl" rotWithShape="0">
                    <a:srgbClr val="000000">
                      <a:alpha val="43000"/>
                    </a:srgbClr>
                  </a:outerShdw>
                </a:effectLst>
                <a:latin typeface="+mj-lt"/>
              </a:rPr>
              <a:t> y Alma </a:t>
            </a:r>
            <a:r>
              <a:rPr lang="es-ES_tradnl" sz="3200" b="1" spc="150" dirty="0">
                <a:ln w="11430"/>
                <a:solidFill>
                  <a:srgbClr val="F8F8F8"/>
                </a:solidFill>
                <a:effectLst>
                  <a:outerShdw blurRad="25400" algn="tl" rotWithShape="0">
                    <a:srgbClr val="000000">
                      <a:alpha val="43000"/>
                    </a:srgbClr>
                  </a:outerShdw>
                </a:effectLst>
                <a:latin typeface="+mj-lt"/>
              </a:rPr>
              <a:t>estaban</a:t>
            </a:r>
            <a:r>
              <a:rPr lang="en-US" sz="3200" b="1" spc="150" dirty="0">
                <a:ln w="11430"/>
                <a:solidFill>
                  <a:srgbClr val="F8F8F8"/>
                </a:solidFill>
                <a:effectLst>
                  <a:outerShdw blurRad="25400" algn="tl" rotWithShape="0">
                    <a:srgbClr val="000000">
                      <a:alpha val="43000"/>
                    </a:srgbClr>
                  </a:outerShdw>
                </a:effectLst>
                <a:latin typeface="+mj-lt"/>
              </a:rPr>
              <a:t>  </a:t>
            </a:r>
            <a:r>
              <a:rPr lang="es-ES_tradnl" sz="3200" b="1" spc="150" dirty="0">
                <a:ln w="11430"/>
                <a:solidFill>
                  <a:srgbClr val="F8F8F8"/>
                </a:solidFill>
                <a:effectLst>
                  <a:outerShdw blurRad="25400" algn="tl" rotWithShape="0">
                    <a:srgbClr val="000000">
                      <a:alpha val="43000"/>
                    </a:srgbClr>
                  </a:outerShdw>
                </a:effectLst>
                <a:latin typeface="+mj-lt"/>
              </a:rPr>
              <a:t>perfectamente</a:t>
            </a:r>
            <a:r>
              <a:rPr lang="en-US" sz="3200" b="1" spc="150" dirty="0">
                <a:ln w="11430"/>
                <a:solidFill>
                  <a:srgbClr val="F8F8F8"/>
                </a:solidFill>
                <a:effectLst>
                  <a:outerShdw blurRad="25400" algn="tl" rotWithShape="0">
                    <a:srgbClr val="000000">
                      <a:alpha val="43000"/>
                    </a:srgbClr>
                  </a:outerShdw>
                </a:effectLst>
                <a:latin typeface="+mj-lt"/>
              </a:rPr>
              <a:t> </a:t>
            </a:r>
            <a:r>
              <a:rPr lang="es-ES_tradnl" sz="3200" b="1" spc="150" dirty="0">
                <a:ln w="11430"/>
                <a:solidFill>
                  <a:srgbClr val="F8F8F8"/>
                </a:solidFill>
                <a:effectLst>
                  <a:outerShdw blurRad="25400" algn="tl" rotWithShape="0">
                    <a:srgbClr val="000000">
                      <a:alpha val="43000"/>
                    </a:srgbClr>
                  </a:outerShdw>
                </a:effectLst>
                <a:latin typeface="+mj-lt"/>
              </a:rPr>
              <a:t>integrados</a:t>
            </a:r>
          </a:p>
        </p:txBody>
      </p:sp>
      <p:pic>
        <p:nvPicPr>
          <p:cNvPr id="13" name="Picture 12" descr="wedding hands.jpg"/>
          <p:cNvPicPr>
            <a:picLocks noChangeAspect="1"/>
          </p:cNvPicPr>
          <p:nvPr/>
        </p:nvPicPr>
        <p:blipFill>
          <a:blip r:embed="rId3" cstate="print"/>
          <a:srcRect/>
          <a:stretch>
            <a:fillRect/>
          </a:stretch>
        </p:blipFill>
        <p:spPr>
          <a:xfrm flipH="1">
            <a:off x="493161" y="2802358"/>
            <a:ext cx="2546568" cy="3365926"/>
          </a:xfrm>
          <a:prstGeom prst="rect">
            <a:avLst/>
          </a:prstGeom>
          <a:solidFill>
            <a:srgbClr val="FFFFFF">
              <a:shade val="85000"/>
            </a:srgbClr>
          </a:solidFill>
          <a:ln>
            <a:noFill/>
          </a:ln>
          <a:effectLst>
            <a:reflection blurRad="12700" stA="38000" endPos="28000" dist="5000" dir="5400000" sy="-100000" algn="bl" rotWithShape="0"/>
          </a:effectLst>
        </p:spPr>
      </p:pic>
      <p:pic>
        <p:nvPicPr>
          <p:cNvPr id="14" name="Picture 13" descr="wedding hands.jpg"/>
          <p:cNvPicPr>
            <a:picLocks noChangeAspect="1"/>
          </p:cNvPicPr>
          <p:nvPr/>
        </p:nvPicPr>
        <p:blipFill>
          <a:blip r:embed="rId4" cstate="print"/>
          <a:srcRect/>
          <a:stretch>
            <a:fillRect/>
          </a:stretch>
        </p:blipFill>
        <p:spPr>
          <a:xfrm flipH="1">
            <a:off x="6310799" y="2772885"/>
            <a:ext cx="2514702" cy="3365926"/>
          </a:xfrm>
          <a:prstGeom prst="rect">
            <a:avLst/>
          </a:prstGeom>
          <a:solidFill>
            <a:srgbClr val="FFFFFF">
              <a:shade val="85000"/>
            </a:srgbClr>
          </a:solidFill>
          <a:ln>
            <a:noFill/>
          </a:ln>
          <a:effectLst>
            <a:reflection blurRad="12700" stA="38000" endPos="28000" dist="5000" dir="5400000" sy="-100000" algn="bl" rotWithShape="0"/>
          </a:effectLst>
        </p:spPr>
      </p:pic>
      <p:sp>
        <p:nvSpPr>
          <p:cNvPr id="16" name="TextBox 15"/>
          <p:cNvSpPr txBox="1"/>
          <p:nvPr/>
        </p:nvSpPr>
        <p:spPr>
          <a:xfrm>
            <a:off x="3287729" y="2640461"/>
            <a:ext cx="3124793" cy="2554545"/>
          </a:xfrm>
          <a:prstGeom prst="rect">
            <a:avLst/>
          </a:prstGeom>
          <a:noFill/>
        </p:spPr>
        <p:txBody>
          <a:bodyPr>
            <a:spAutoFit/>
          </a:bodyPr>
          <a:lstStyle/>
          <a:p>
            <a:pPr algn="ctr" eaLnBrk="0" hangingPunct="0">
              <a:defRPr/>
            </a:pPr>
            <a:br>
              <a:rPr lang="es-ES_tradnl" sz="4000" b="1" dirty="0">
                <a:ln w="1905"/>
                <a:solidFill>
                  <a:srgbClr val="FF0000"/>
                </a:solidFill>
                <a:effectLst>
                  <a:innerShdw blurRad="69850" dist="43180" dir="5400000">
                    <a:srgbClr val="000000">
                      <a:alpha val="65000"/>
                    </a:srgbClr>
                  </a:innerShdw>
                </a:effectLst>
              </a:rPr>
            </a:br>
            <a:r>
              <a:rPr lang="es-ES_tradnl" sz="4000" b="1" dirty="0">
                <a:ln w="1905"/>
                <a:solidFill>
                  <a:srgbClr val="FF0000"/>
                </a:solidFill>
                <a:effectLst>
                  <a:innerShdw blurRad="69850" dist="43180" dir="5400000">
                    <a:srgbClr val="000000">
                      <a:alpha val="65000"/>
                    </a:srgbClr>
                  </a:innerShdw>
                </a:effectLst>
              </a:rPr>
              <a:t>Cuerpo y Alma </a:t>
            </a:r>
            <a:r>
              <a:rPr lang="es-ES_tradnl" sz="4000" b="1" dirty="0">
                <a:ln w="1905"/>
                <a:solidFill>
                  <a:srgbClr val="FF0000"/>
                </a:solidFill>
                <a:effectLst>
                  <a:innerShdw blurRad="69850" dist="43180" dir="5400000">
                    <a:srgbClr val="000000">
                      <a:alpha val="65000"/>
                    </a:srgbClr>
                  </a:innerShdw>
                </a:effectLst>
                <a:latin typeface="+mj-lt"/>
              </a:rPr>
              <a:t> se dividieron</a:t>
            </a:r>
            <a:endParaRPr lang="es-ES_tradnl" sz="3600" b="1" dirty="0">
              <a:ln w="1905"/>
              <a:solidFill>
                <a:srgbClr val="FF0000"/>
              </a:solidFill>
              <a:effectLst>
                <a:innerShdw blurRad="69850" dist="43180" dir="5400000">
                  <a:srgbClr val="000000">
                    <a:alpha val="65000"/>
                  </a:srgbClr>
                </a:innerShdw>
              </a:effectLst>
              <a:latin typeface="+mj-lt"/>
            </a:endParaRPr>
          </a:p>
        </p:txBody>
      </p:sp>
      <p:sp>
        <p:nvSpPr>
          <p:cNvPr id="17" name="Title 6"/>
          <p:cNvSpPr>
            <a:spLocks noGrp="1"/>
          </p:cNvSpPr>
          <p:nvPr>
            <p:ph type="title"/>
          </p:nvPr>
        </p:nvSpPr>
        <p:spPr>
          <a:xfrm>
            <a:off x="457200" y="202067"/>
            <a:ext cx="8229600" cy="1143000"/>
          </a:xfrm>
        </p:spPr>
        <p:txBody>
          <a:bodyPr/>
          <a:lstStyle/>
          <a:p>
            <a:pPr eaLnBrk="1" fontAlgn="auto" hangingPunct="1">
              <a:spcAft>
                <a:spcPts val="0"/>
              </a:spcAft>
              <a:defRPr/>
            </a:pPr>
            <a:r>
              <a:rPr lang="en-US" dirty="0">
                <a:solidFill>
                  <a:srgbClr val="E2D700"/>
                </a:solidFill>
              </a:rPr>
              <a:t>Antes del </a:t>
            </a:r>
            <a:r>
              <a:rPr lang="es-ES_tradnl" dirty="0">
                <a:solidFill>
                  <a:srgbClr val="E2D700"/>
                </a:solidFill>
              </a:rPr>
              <a:t>Pecado</a:t>
            </a:r>
          </a:p>
        </p:txBody>
      </p:sp>
      <p:sp>
        <p:nvSpPr>
          <p:cNvPr id="18" name="Title 6"/>
          <p:cNvSpPr txBox="1">
            <a:spLocks/>
          </p:cNvSpPr>
          <p:nvPr/>
        </p:nvSpPr>
        <p:spPr>
          <a:xfrm>
            <a:off x="331037" y="817237"/>
            <a:ext cx="8229600" cy="1143000"/>
          </a:xfrm>
          <a:prstGeom prst="rect">
            <a:avLst/>
          </a:prstGeom>
        </p:spPr>
        <p:txBody>
          <a:bodyPr anchor="ctr">
            <a:normAutofit/>
            <a:scene3d>
              <a:camera prst="orthographicFront"/>
              <a:lightRig rig="soft" dir="t">
                <a:rot lat="0" lon="0" rev="16800000"/>
              </a:lightRig>
            </a:scene3d>
            <a:sp3d prstMaterial="softEdge">
              <a:bevelT w="38100" h="38100"/>
            </a:sp3d>
          </a:bodyPr>
          <a:lstStyle/>
          <a:p>
            <a:pPr algn="ctr" fontAlgn="auto">
              <a:spcAft>
                <a:spcPts val="0"/>
              </a:spcAft>
              <a:defRPr/>
            </a:pPr>
            <a:r>
              <a:rPr lang="es-ES_tradnl" sz="4100" b="1" dirty="0">
                <a:ln w="6350">
                  <a:noFill/>
                </a:ln>
                <a:solidFill>
                  <a:srgbClr val="E2D700"/>
                </a:solidFill>
                <a:effectLst>
                  <a:outerShdw blurRad="114300" dist="101600" dir="2700000" algn="tl" rotWithShape="0">
                    <a:srgbClr val="000000">
                      <a:alpha val="40000"/>
                    </a:srgbClr>
                  </a:outerShdw>
                </a:effectLst>
                <a:latin typeface="+mj-lt"/>
                <a:ea typeface="+mj-ea"/>
                <a:cs typeface="+mj-cs"/>
              </a:rPr>
              <a:t>  Después</a:t>
            </a:r>
            <a:r>
              <a:rPr lang="en-US" sz="4100" b="1" dirty="0">
                <a:ln w="6350">
                  <a:noFill/>
                </a:ln>
                <a:solidFill>
                  <a:srgbClr val="E2D700"/>
                </a:solidFill>
                <a:effectLst>
                  <a:outerShdw blurRad="114300" dist="101600" dir="2700000" algn="tl" rotWithShape="0">
                    <a:srgbClr val="000000">
                      <a:alpha val="40000"/>
                    </a:srgbClr>
                  </a:outerShdw>
                </a:effectLst>
                <a:latin typeface="+mj-lt"/>
                <a:ea typeface="+mj-ea"/>
                <a:cs typeface="+mj-cs"/>
              </a:rPr>
              <a:t> del </a:t>
            </a:r>
            <a:r>
              <a:rPr lang="es-ES_tradnl" sz="4100" b="1" dirty="0">
                <a:ln w="6350">
                  <a:noFill/>
                </a:ln>
                <a:solidFill>
                  <a:srgbClr val="E2D700"/>
                </a:solidFill>
                <a:effectLst>
                  <a:outerShdw blurRad="114300" dist="101600" dir="2700000" algn="tl" rotWithShape="0">
                    <a:srgbClr val="000000">
                      <a:alpha val="40000"/>
                    </a:srgbClr>
                  </a:outerShdw>
                </a:effectLst>
                <a:latin typeface="+mj-lt"/>
                <a:ea typeface="+mj-ea"/>
                <a:cs typeface="+mj-cs"/>
              </a:rPr>
              <a:t>Pecado</a:t>
            </a:r>
          </a:p>
        </p:txBody>
      </p:sp>
    </p:spTree>
  </p:cSld>
  <p:clrMapOvr>
    <a:masterClrMapping/>
  </p:clrMapOvr>
  <p:transition spd="slow" advClick="0" advTm="6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par>
                                <p:cTn id="12" presetID="10"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2000"/>
                                        <p:tgtEl>
                                          <p:spTgt spid="11"/>
                                        </p:tgtEl>
                                      </p:cBhvr>
                                    </p:animEffect>
                                    <p:anim calcmode="lin" valueType="num">
                                      <p:cBhvr>
                                        <p:cTn id="18" dur="2000" fill="hold"/>
                                        <p:tgtEl>
                                          <p:spTgt spid="11"/>
                                        </p:tgtEl>
                                        <p:attrNameLst>
                                          <p:attrName>ppt_x</p:attrName>
                                        </p:attrNameLst>
                                      </p:cBhvr>
                                      <p:tavLst>
                                        <p:tav tm="0">
                                          <p:val>
                                            <p:strVal val="#ppt_x"/>
                                          </p:val>
                                        </p:tav>
                                        <p:tav tm="100000">
                                          <p:val>
                                            <p:strVal val="#ppt_x"/>
                                          </p:val>
                                        </p:tav>
                                      </p:tavLst>
                                    </p:anim>
                                    <p:anim calcmode="lin" valueType="num">
                                      <p:cBhvr>
                                        <p:cTn id="19" dur="2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xit" presetSubtype="0" fill="hold" nodeType="clickEffect">
                                  <p:stCondLst>
                                    <p:cond delay="0"/>
                                  </p:stCondLst>
                                  <p:childTnLst>
                                    <p:animEffect transition="out" filter="fade">
                                      <p:cBhvr>
                                        <p:cTn id="23" dur="1000"/>
                                        <p:tgtEl>
                                          <p:spTgt spid="17"/>
                                        </p:tgtEl>
                                      </p:cBhvr>
                                    </p:animEffect>
                                    <p:anim calcmode="lin" valueType="num">
                                      <p:cBhvr>
                                        <p:cTn id="24" dur="1000"/>
                                        <p:tgtEl>
                                          <p:spTgt spid="17"/>
                                        </p:tgtEl>
                                        <p:attrNameLst>
                                          <p:attrName>ppt_x</p:attrName>
                                        </p:attrNameLst>
                                      </p:cBhvr>
                                      <p:tavLst>
                                        <p:tav tm="0">
                                          <p:val>
                                            <p:strVal val="ppt_x"/>
                                          </p:val>
                                        </p:tav>
                                        <p:tav tm="100000">
                                          <p:val>
                                            <p:strVal val="ppt_x"/>
                                          </p:val>
                                        </p:tav>
                                      </p:tavLst>
                                    </p:anim>
                                    <p:anim calcmode="lin" valueType="num">
                                      <p:cBhvr>
                                        <p:cTn id="25" dur="1000"/>
                                        <p:tgtEl>
                                          <p:spTgt spid="17"/>
                                        </p:tgtEl>
                                        <p:attrNameLst>
                                          <p:attrName>ppt_y</p:attrName>
                                        </p:attrNameLst>
                                      </p:cBhvr>
                                      <p:tavLst>
                                        <p:tav tm="0">
                                          <p:val>
                                            <p:strVal val="ppt_y"/>
                                          </p:val>
                                        </p:tav>
                                        <p:tav tm="100000">
                                          <p:val>
                                            <p:strVal val="ppt_y+.1"/>
                                          </p:val>
                                        </p:tav>
                                      </p:tavLst>
                                    </p:anim>
                                    <p:set>
                                      <p:cBhvr>
                                        <p:cTn id="26" dur="1" fill="hold">
                                          <p:stCondLst>
                                            <p:cond delay="999"/>
                                          </p:stCondLst>
                                        </p:cTn>
                                        <p:tgtEl>
                                          <p:spTgt spid="17"/>
                                        </p:tgtEl>
                                        <p:attrNameLst>
                                          <p:attrName>style.visibility</p:attrName>
                                        </p:attrNameLst>
                                      </p:cBhvr>
                                      <p:to>
                                        <p:strVal val="hidden"/>
                                      </p:to>
                                    </p:set>
                                  </p:childTnLst>
                                </p:cTn>
                              </p:par>
                              <p:par>
                                <p:cTn id="27" presetID="47"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par>
                                <p:cTn id="32" presetID="29" presetClass="exit" presetSubtype="0" fill="hold" nodeType="withEffect">
                                  <p:stCondLst>
                                    <p:cond delay="0"/>
                                  </p:stCondLst>
                                  <p:childTnLst>
                                    <p:anim calcmode="lin" valueType="num">
                                      <p:cBhvr>
                                        <p:cTn id="33" dur="1000"/>
                                        <p:tgtEl>
                                          <p:spTgt spid="8"/>
                                        </p:tgtEl>
                                        <p:attrNameLst>
                                          <p:attrName>ppt_x</p:attrName>
                                        </p:attrNameLst>
                                      </p:cBhvr>
                                      <p:tavLst>
                                        <p:tav tm="0">
                                          <p:val>
                                            <p:strVal val="ppt_x"/>
                                          </p:val>
                                        </p:tav>
                                        <p:tav tm="100000">
                                          <p:val>
                                            <p:strVal val="ppt_x-.2"/>
                                          </p:val>
                                        </p:tav>
                                      </p:tavLst>
                                    </p:anim>
                                    <p:anim calcmode="lin" valueType="num">
                                      <p:cBhvr>
                                        <p:cTn id="34" dur="1000"/>
                                        <p:tgtEl>
                                          <p:spTgt spid="8"/>
                                        </p:tgtEl>
                                        <p:attrNameLst>
                                          <p:attrName>ppt_y</p:attrName>
                                        </p:attrNameLst>
                                      </p:cBhvr>
                                      <p:tavLst>
                                        <p:tav tm="0">
                                          <p:val>
                                            <p:strVal val="ppt_y"/>
                                          </p:val>
                                        </p:tav>
                                        <p:tav tm="100000">
                                          <p:val>
                                            <p:strVal val="ppt_y"/>
                                          </p:val>
                                        </p:tav>
                                      </p:tavLst>
                                    </p:anim>
                                    <p:animEffect transition="out" filter="fade">
                                      <p:cBhvr>
                                        <p:cTn id="35" dur="1000"/>
                                        <p:tgtEl>
                                          <p:spTgt spid="8"/>
                                        </p:tgtEl>
                                      </p:cBhvr>
                                    </p:animEffect>
                                    <p:set>
                                      <p:cBhvr>
                                        <p:cTn id="36" dur="1" fill="hold">
                                          <p:stCondLst>
                                            <p:cond delay="999"/>
                                          </p:stCondLst>
                                        </p:cTn>
                                        <p:tgtEl>
                                          <p:spTgt spid="8"/>
                                        </p:tgtEl>
                                        <p:attrNameLst>
                                          <p:attrName>style.visibility</p:attrName>
                                        </p:attrNameLst>
                                      </p:cBhvr>
                                      <p:to>
                                        <p:strVal val="hidden"/>
                                      </p:to>
                                    </p:set>
                                  </p:childTnLst>
                                </p:cTn>
                              </p:par>
                              <p:par>
                                <p:cTn id="37" presetID="63" presetClass="path" presetSubtype="0" accel="50000" decel="50000" fill="hold" nodeType="withEffect">
                                  <p:stCondLst>
                                    <p:cond delay="0"/>
                                  </p:stCondLst>
                                  <p:childTnLst>
                                    <p:animMotion origin="layout" path="M 0 0  L 0.25 0  E" pathEditMode="relative" ptsTypes="">
                                      <p:cBhvr>
                                        <p:cTn id="38" dur="2000" fill="hold"/>
                                        <p:tgtEl>
                                          <p:spTgt spid="9"/>
                                        </p:tgtEl>
                                        <p:attrNameLst>
                                          <p:attrName>ppt_x</p:attrName>
                                          <p:attrName>ppt_y</p:attrName>
                                        </p:attrNameLst>
                                      </p:cBhvr>
                                    </p:animMotion>
                                  </p:childTnLst>
                                </p:cTn>
                              </p:par>
                              <p:par>
                                <p:cTn id="39" presetID="10" presetClass="exit" presetSubtype="0" fill="hold" nodeType="withEffect">
                                  <p:stCondLst>
                                    <p:cond delay="0"/>
                                  </p:stCondLst>
                                  <p:childTnLst>
                                    <p:animEffect transition="out" filter="fade">
                                      <p:cBhvr>
                                        <p:cTn id="40" dur="1000"/>
                                        <p:tgtEl>
                                          <p:spTgt spid="9"/>
                                        </p:tgtEl>
                                      </p:cBhvr>
                                    </p:animEffect>
                                    <p:set>
                                      <p:cBhvr>
                                        <p:cTn id="41" dur="1" fill="hold">
                                          <p:stCondLst>
                                            <p:cond delay="999"/>
                                          </p:stCondLst>
                                        </p:cTn>
                                        <p:tgtEl>
                                          <p:spTgt spid="9"/>
                                        </p:tgtEl>
                                        <p:attrNameLst>
                                          <p:attrName>style.visibility</p:attrName>
                                        </p:attrNameLst>
                                      </p:cBhvr>
                                      <p:to>
                                        <p:strVal val="hidden"/>
                                      </p:to>
                                    </p:set>
                                  </p:childTnLst>
                                </p:cTn>
                              </p:par>
                              <p:par>
                                <p:cTn id="42" presetID="42" presetClass="exit" presetSubtype="0" fill="hold" nodeType="withEffect">
                                  <p:stCondLst>
                                    <p:cond delay="0"/>
                                  </p:stCondLst>
                                  <p:childTnLst>
                                    <p:animEffect transition="out" filter="fade">
                                      <p:cBhvr>
                                        <p:cTn id="43" dur="1000"/>
                                        <p:tgtEl>
                                          <p:spTgt spid="11"/>
                                        </p:tgtEl>
                                      </p:cBhvr>
                                    </p:animEffect>
                                    <p:anim calcmode="lin" valueType="num">
                                      <p:cBhvr>
                                        <p:cTn id="44" dur="1000"/>
                                        <p:tgtEl>
                                          <p:spTgt spid="11"/>
                                        </p:tgtEl>
                                        <p:attrNameLst>
                                          <p:attrName>ppt_x</p:attrName>
                                        </p:attrNameLst>
                                      </p:cBhvr>
                                      <p:tavLst>
                                        <p:tav tm="0">
                                          <p:val>
                                            <p:strVal val="ppt_x"/>
                                          </p:val>
                                        </p:tav>
                                        <p:tav tm="100000">
                                          <p:val>
                                            <p:strVal val="ppt_x"/>
                                          </p:val>
                                        </p:tav>
                                      </p:tavLst>
                                    </p:anim>
                                    <p:anim calcmode="lin" valueType="num">
                                      <p:cBhvr>
                                        <p:cTn id="45" dur="1000"/>
                                        <p:tgtEl>
                                          <p:spTgt spid="11"/>
                                        </p:tgtEl>
                                        <p:attrNameLst>
                                          <p:attrName>ppt_y</p:attrName>
                                        </p:attrNameLst>
                                      </p:cBhvr>
                                      <p:tavLst>
                                        <p:tav tm="0">
                                          <p:val>
                                            <p:strVal val="ppt_y"/>
                                          </p:val>
                                        </p:tav>
                                        <p:tav tm="100000">
                                          <p:val>
                                            <p:strVal val="ppt_y+.1"/>
                                          </p:val>
                                        </p:tav>
                                      </p:tavLst>
                                    </p:anim>
                                    <p:set>
                                      <p:cBhvr>
                                        <p:cTn id="46" dur="1" fill="hold">
                                          <p:stCondLst>
                                            <p:cond delay="999"/>
                                          </p:stCondLst>
                                        </p:cTn>
                                        <p:tgtEl>
                                          <p:spTgt spid="11"/>
                                        </p:tgtEl>
                                        <p:attrNameLst>
                                          <p:attrName>style.visibility</p:attrName>
                                        </p:attrNameLst>
                                      </p:cBhvr>
                                      <p:to>
                                        <p:strVal val="hidden"/>
                                      </p:to>
                                    </p:set>
                                  </p:childTnLst>
                                </p:cTn>
                              </p:par>
                              <p:par>
                                <p:cTn id="47" presetID="10" presetClass="entr" presetSubtype="0" fill="hold" nodeType="withEffect">
                                  <p:stCondLst>
                                    <p:cond delay="60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100"/>
                                        <p:tgtEl>
                                          <p:spTgt spid="13"/>
                                        </p:tgtEl>
                                      </p:cBhvr>
                                    </p:animEffect>
                                  </p:childTnLst>
                                </p:cTn>
                              </p:par>
                              <p:par>
                                <p:cTn id="50" presetID="10" presetClass="entr" presetSubtype="0" fill="hold" nodeType="withEffect">
                                  <p:stCondLst>
                                    <p:cond delay="60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1100"/>
                                        <p:tgtEl>
                                          <p:spTgt spid="14"/>
                                        </p:tgtEl>
                                      </p:cBhvr>
                                    </p:animEffect>
                                  </p:childTnLst>
                                </p:cTn>
                              </p:par>
                            </p:childTnLst>
                          </p:cTn>
                        </p:par>
                        <p:par>
                          <p:cTn id="53" fill="hold">
                            <p:stCondLst>
                              <p:cond delay="2000"/>
                            </p:stCondLst>
                            <p:childTnLst>
                              <p:par>
                                <p:cTn id="54" presetID="10" presetClass="entr" presetSubtype="0" fill="hold" nodeType="after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1_Apex">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39724</TotalTime>
  <Words>14533</Words>
  <Application>Microsoft Office PowerPoint</Application>
  <PresentationFormat>On-screen Show (4:3)</PresentationFormat>
  <Paragraphs>1261</Paragraphs>
  <Slides>58</Slides>
  <Notes>58</Notes>
  <HiddenSlides>0</HiddenSlides>
  <MMClips>0</MMClips>
  <ScaleCrop>false</ScaleCrop>
  <HeadingPairs>
    <vt:vector size="8" baseType="variant">
      <vt:variant>
        <vt:lpstr>Fonts Used</vt:lpstr>
      </vt:variant>
      <vt:variant>
        <vt:i4>17</vt:i4>
      </vt:variant>
      <vt:variant>
        <vt:lpstr>Theme</vt:lpstr>
      </vt:variant>
      <vt:variant>
        <vt:i4>2</vt:i4>
      </vt:variant>
      <vt:variant>
        <vt:lpstr>Embedded OLE Servers</vt:lpstr>
      </vt:variant>
      <vt:variant>
        <vt:i4>3</vt:i4>
      </vt:variant>
      <vt:variant>
        <vt:lpstr>Slide Titles</vt:lpstr>
      </vt:variant>
      <vt:variant>
        <vt:i4>58</vt:i4>
      </vt:variant>
    </vt:vector>
  </HeadingPairs>
  <TitlesOfParts>
    <vt:vector size="80" baseType="lpstr">
      <vt:lpstr>Arial</vt:lpstr>
      <vt:lpstr>Wingdings 2</vt:lpstr>
      <vt:lpstr>Lucida Sans</vt:lpstr>
      <vt:lpstr>Tahoma</vt:lpstr>
      <vt:lpstr>Verdana</vt:lpstr>
      <vt:lpstr>Wingdings 3</vt:lpstr>
      <vt:lpstr>Calligraph421 BT</vt:lpstr>
      <vt:lpstr>Arial Black</vt:lpstr>
      <vt:lpstr>Book Antiqua</vt:lpstr>
      <vt:lpstr>Garamond</vt:lpstr>
      <vt:lpstr>Gautami</vt:lpstr>
      <vt:lpstr>Century Schoolbook</vt:lpstr>
      <vt:lpstr>Wingdings</vt:lpstr>
      <vt:lpstr>Americana BT</vt:lpstr>
      <vt:lpstr>Century Gothic</vt:lpstr>
      <vt:lpstr>Times New Roman</vt:lpstr>
      <vt:lpstr>Calisto MT</vt:lpstr>
      <vt:lpstr>Apex</vt:lpstr>
      <vt:lpstr>1_Apex</vt:lpstr>
      <vt:lpstr>CorelDRAW</vt:lpstr>
      <vt:lpstr>Worksheet</vt:lpstr>
      <vt:lpstr>Slide</vt:lpstr>
      <vt:lpstr>PowerPoint Presentation</vt:lpstr>
      <vt:lpstr>PowerPoint Presentation</vt:lpstr>
      <vt:lpstr>Sesión de Introducción</vt:lpstr>
      <vt:lpstr>Matrimonio Sacramental en La Iglesia Católica</vt:lpstr>
      <vt:lpstr>En el comienzo de todo…</vt:lpstr>
      <vt:lpstr>¿Que Falta?</vt:lpstr>
      <vt:lpstr>¡Al Fin!</vt:lpstr>
      <vt:lpstr>El Amor refleja  la Santísima Trinidad</vt:lpstr>
      <vt:lpstr>Antes del Pecado</vt:lpstr>
      <vt:lpstr>¡¡Buenas Nuevas!!</vt:lpstr>
      <vt:lpstr>El Matrimonio es una Señal del Amor de Cristo con nosotros</vt:lpstr>
      <vt:lpstr>PowerPoint Presentation</vt:lpstr>
      <vt:lpstr>Cuando se casan</vt:lpstr>
      <vt:lpstr>Lenguaje del Cuerpo</vt:lpstr>
      <vt:lpstr> Lenguaje del Cuerpo</vt:lpstr>
      <vt:lpstr>Lo que Dios a unido…</vt:lpstr>
      <vt:lpstr>La sexualidad Moral Católica</vt:lpstr>
      <vt:lpstr>PowerPoint Presentation</vt:lpstr>
      <vt:lpstr>PowerPoint Presentation</vt:lpstr>
      <vt:lpstr>Siempre una Bendición</vt:lpstr>
      <vt:lpstr>Paternidad Responsable</vt:lpstr>
      <vt:lpstr>Paternidad Responsable</vt:lpstr>
      <vt:lpstr>¿Deberíamos tener un bebe?</vt:lpstr>
      <vt:lpstr>Virtudes de la Abstinencia Periódica</vt:lpstr>
      <vt:lpstr>PowerPoint Presentation</vt:lpstr>
      <vt:lpstr>Lo bello del diseño de Dios</vt:lpstr>
      <vt:lpstr>¡Repaso!</vt:lpstr>
      <vt:lpstr>PowerPoint Presentation</vt:lpstr>
      <vt:lpstr>¿Que es la PNF?</vt:lpstr>
      <vt:lpstr>Lograr un Embarazo </vt:lpstr>
      <vt:lpstr>¿Quien puede usar el PNF?</vt:lpstr>
      <vt:lpstr>La PNF trabaja mediante…</vt:lpstr>
      <vt:lpstr>Reconozca cuando es fértil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PNF no es Anticonceptiva</vt:lpstr>
      <vt:lpstr> Tipos de Anticonceptivos</vt:lpstr>
      <vt:lpstr>¿Cuál es la diferencia?</vt:lpstr>
      <vt:lpstr>¿Cuál es la diferencia?</vt:lpstr>
      <vt:lpstr>¿Cuál es la diferencia?</vt:lpstr>
      <vt:lpstr>¿Cuál es la diferencia?</vt:lpstr>
      <vt:lpstr>Métodos de PNF disponible en  la Diócesis de Phoenix</vt:lpstr>
      <vt:lpstr>PowerPoint Presentation</vt:lpstr>
      <vt:lpstr>PowerPoint Presentation</vt:lpstr>
      <vt:lpstr>PowerPoint Presentation</vt:lpstr>
      <vt:lpstr>PowerPoint Presentation</vt:lpstr>
      <vt:lpstr>PNF Respeta el Amor Matrimonial</vt:lpstr>
      <vt:lpstr>PNF Serie de Clases</vt:lpstr>
      <vt:lpstr>¡Inscribase para aprender!</vt:lpstr>
    </vt:vector>
  </TitlesOfParts>
  <Company>Natural Family Planning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One: Overview</dc:title>
  <dc:creator> Natural Family Planning</dc:creator>
  <cp:lastModifiedBy>Burke, Katie</cp:lastModifiedBy>
  <cp:revision>379</cp:revision>
  <dcterms:created xsi:type="dcterms:W3CDTF">2002-06-25T22:19:12Z</dcterms:created>
  <dcterms:modified xsi:type="dcterms:W3CDTF">2017-03-30T20:36:39Z</dcterms:modified>
</cp:coreProperties>
</file>