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4" r:id="rId5"/>
  </p:sldMasterIdLst>
  <p:notesMasterIdLst>
    <p:notesMasterId r:id="rId12"/>
  </p:notesMasterIdLst>
  <p:sldIdLst>
    <p:sldId id="256" r:id="rId6"/>
    <p:sldId id="765" r:id="rId7"/>
    <p:sldId id="796" r:id="rId8"/>
    <p:sldId id="764" r:id="rId9"/>
    <p:sldId id="766" r:id="rId10"/>
    <p:sldId id="795" r:id="rId11"/>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ntz, Lisa" initials="WL" lastIdx="1" clrIdx="0">
    <p:extLst>
      <p:ext uri="{19B8F6BF-5375-455C-9EA6-DF929625EA0E}">
        <p15:presenceInfo xmlns:p15="http://schemas.microsoft.com/office/powerpoint/2012/main" userId="S-1-5-21-2454267705-978190046-4151055681-42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D1932B"/>
    <a:srgbClr val="DD9C2E"/>
    <a:srgbClr val="FF9933"/>
    <a:srgbClr val="815A2F"/>
    <a:srgbClr val="B08600"/>
    <a:srgbClr val="6D8CC2"/>
    <a:srgbClr val="A46A94"/>
    <a:srgbClr val="D7153A"/>
    <a:srgbClr val="FFDC40"/>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132F4B-211A-44C6-B04B-55C536D4D779}" v="6" dt="2023-12-12T15:52:37.2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80477" autoAdjust="0"/>
  </p:normalViewPr>
  <p:slideViewPr>
    <p:cSldViewPr snapToGrid="0" snapToObjects="1">
      <p:cViewPr varScale="1">
        <p:scale>
          <a:sx n="46" d="100"/>
          <a:sy n="46" d="100"/>
        </p:scale>
        <p:origin x="1182" y="54"/>
      </p:cViewPr>
      <p:guideLst/>
    </p:cSldViewPr>
  </p:slideViewPr>
  <p:notesTextViewPr>
    <p:cViewPr>
      <p:scale>
        <a:sx n="1" d="1"/>
        <a:sy n="1" d="1"/>
      </p:scale>
      <p:origin x="0" y="0"/>
    </p:cViewPr>
  </p:notesTextViewPr>
  <p:sorterViewPr>
    <p:cViewPr>
      <p:scale>
        <a:sx n="200" d="100"/>
        <a:sy n="200" d="100"/>
      </p:scale>
      <p:origin x="0" y="-23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commentAuthors" Target="commentAuthor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2-09T21:57:49.664"/>
    </inkml:context>
    <inkml:brush xml:id="br0">
      <inkml:brushProperty name="width" value="0.35" units="cm"/>
      <inkml:brushProperty name="height" value="0.35" units="cm"/>
      <inkml:brushProperty name="color" value="#FFFFFF"/>
      <inkml:brushProperty name="ignorePressure" value="1"/>
    </inkml:brush>
  </inkml:definitions>
  <inkml:trace contextRef="#ctx0" brushRef="#br0">0 1,'0'7,"0"2465,0-2467</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2-09T21:58:03.470"/>
    </inkml:context>
    <inkml:brush xml:id="br0">
      <inkml:brushProperty name="width" value="0.35" units="cm"/>
      <inkml:brushProperty name="height" value="0.35" units="cm"/>
      <inkml:brushProperty name="color" value="#FFFFFF"/>
      <inkml:brushProperty name="ignorePressure" value="1"/>
    </inkml:brush>
  </inkml:definitions>
  <inkml:trace contextRef="#ctx0" brushRef="#br0">271 249,'2'0,"-1"-1,1 0,0 0,-1 1,1-1,-1 0,0-1,1 1,-1 0,0 0,2-3,5-3,35-25,1 3,1 1,58-26,-71 40,0 2,0 2,1 0,0 2,1 2,39-3,-19 5,-1 2,1 3,0 2,89 16,-124-15,0 0,-1 2,1 1,-1 0,-1 1,1 1,-1 0,-1 2,0 0,0 0,-1 2,-1 0,0 0,0 2,-2-1,15 23,-9-7,-1 1,-2 1,-1 0,-2 1,-1 1,-1 0,-2 0,-2 1,-1 0,1 37,-5-39,-2 1,-1-1,-1 0,-2 0,-2 0,0 0,-3-1,0-1,-2 1,-28 50,22-54,-1-1,-2 0,0-1,-2-2,-1 0,-1-2,0 0,-2-2,-1-1,-45 24,24-18,0-3,-1-2,-2-2,0-2,-95 16,81-23,0-2,-1-3,1-4,-96-10,143 8,1-2,-1 0,1-1,0 0,1-2,-1 0,1-1,1-1,-18-12,23 13,1 0,-1-1,2-1,-1 0,1 0,1-1,0 0,1 0,0-1,0 0,1 0,1-1,-5-15,1-7,1-1,2 1,1-1,1-61,18-146,-10 196,2 0,2 1,2 0,2 0,2 1,2 1,35-68,-23 63,2 0,2 2,2 2,59-62,-81 96</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2-09T21:58:04.323"/>
    </inkml:context>
    <inkml:brush xml:id="br0">
      <inkml:brushProperty name="width" value="0.35" units="cm"/>
      <inkml:brushProperty name="height" value="0.35" units="cm"/>
      <inkml:brushProperty name="color" value="#FFFFFF"/>
      <inkml:brushProperty name="ignorePressure" value="1"/>
    </inkml:brush>
  </inkml:definitions>
  <inkml:trace contextRef="#ctx0" brushRef="#br0">1 252,'13'441,"-6"-371,4-1,2-1,3 0,32 87,-29-104,2-2,2 0,57 88,-70-123,0 0,1-1,1 0,0-1,0 0,1-1,1-1,0 0,1 0,0-1,0-1,0-1,1 0,0-1,1-1,27 5,-24-7,0-1,0-1,0-1,1-1,-1-1,0-1,0 0,-1-2,22-7,-13 2,-1-2,0-1,-1-1,-1-1,39-30,-15 3,-1-3,-2-2,-2-2,72-106,-57 67,-5-1,-3-4,58-146,-89 185,-2-2,-3 1,-2-2,-3 0,-2 0,-3 0,-4-116,-1 166,-5-20,2 24</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2-09T21:58:04.887"/>
    </inkml:context>
    <inkml:brush xml:id="br0">
      <inkml:brushProperty name="width" value="0.35" units="cm"/>
      <inkml:brushProperty name="height" value="0.35" units="cm"/>
      <inkml:brushProperty name="color" value="#FFFFFF"/>
      <inkml:brushProperty name="ignorePressure" value="1"/>
    </inkml:brush>
  </inkml:definitions>
  <inkml:trace contextRef="#ctx0" brushRef="#br0">0 2,'0'0,"0"-1,0 10,0 2430,0-2428</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2-09T21:58:05.549"/>
    </inkml:context>
    <inkml:brush xml:id="br0">
      <inkml:brushProperty name="width" value="0.35" units="cm"/>
      <inkml:brushProperty name="height" value="0.35" units="cm"/>
      <inkml:brushProperty name="color" value="#FFFFFF"/>
      <inkml:brushProperty name="ignorePressure" value="1"/>
    </inkml:brush>
  </inkml:definitions>
  <inkml:trace contextRef="#ctx0" brushRef="#br0">0 208,'0'0,"4"-2,27-15,0 1,1 2,1 2,0 0,49-9,-28 11,0 3,100-2,-145 9,0 1,0-1,0 1,11 3,-19-4,0 1,0-1,0 0,0 1,0-1,0 0,0 1,0-1,0 1,-1 0,1-1,0 1,0 0,-1-1,1 1,0 0,-1 0,1 0,0 1,-1-1,0 1,0-1,0 0,0 0,0 0,0 1,-1-1,1 0,0 0,-1 0,1 0,-1 1,1-1,-1 0,1 0,-1 0,0 0,0 0,1 0,-1-1,-1 2,-6 6,-1 0,1-1,-1-1,0 1,-1-1,0-1,0 0,0 0,0-1,-1 0,0-1,1 0,-1-1,0 0,0-1,-14 1,22-2,0 0,1 0,-1 0,0-1,0 1,1-1,-1 1,0-1,1 0,-1 0,1 0,-1-1,1 1,0-1,-1 1,1-1,0 0,0 1,0-1,-2-3,2 2,-1-1,1 0,1 0,-1 0,1 0,-1 0,1 0,0 0,0-1,1 1,-1-8,2-2,0 0,0 1,2-1,-1 1,2-1,0 1,7-16,-9 24</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2-09T21:58:06.318"/>
    </inkml:context>
    <inkml:brush xml:id="br0">
      <inkml:brushProperty name="width" value="0.35" units="cm"/>
      <inkml:brushProperty name="height" value="0.35" units="cm"/>
      <inkml:brushProperty name="color" value="#FFFFFF"/>
      <inkml:brushProperty name="ignorePressure" value="1"/>
    </inkml:brush>
  </inkml:definitions>
  <inkml:trace contextRef="#ctx0" brushRef="#br0">1 2155,'0'0,"0"0,0 0,0 0,2-5,7-9,0 1,0-1,1 1,1 1,0 0,1 1,0 0,15-10,120-74,248-104,18 24,-382 163,950-354,17 36,374-132,-328 79,-1026 376</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2-09T21:58:06.886"/>
    </inkml:context>
    <inkml:brush xml:id="br0">
      <inkml:brushProperty name="width" value="0.35" units="cm"/>
      <inkml:brushProperty name="height" value="0.35" units="cm"/>
      <inkml:brushProperty name="color" value="#FFFFFF"/>
      <inkml:brushProperty name="ignorePressure" value="1"/>
    </inkml:brush>
  </inkml:definitions>
  <inkml:trace contextRef="#ctx0" brushRef="#br0">0 1691,'6'-4,"481"-252,-71 76,444-127,461-68,-740 217,860-246,-1417 398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2-09T21:57:50.185"/>
    </inkml:context>
    <inkml:brush xml:id="br0">
      <inkml:brushProperty name="width" value="0.35" units="cm"/>
      <inkml:brushProperty name="height" value="0.35" units="cm"/>
      <inkml:brushProperty name="color" value="#FFFFFF"/>
      <inkml:brushProperty name="ignorePressure" value="1"/>
    </inkml:brush>
  </inkml:definitions>
  <inkml:trace contextRef="#ctx0" brushRef="#br0">0 1760,'4'-5,"254"-285,13 12,396-317,63 48,-685 517,-23 16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2-09T21:57:51.033"/>
    </inkml:context>
    <inkml:brush xml:id="br0">
      <inkml:brushProperty name="width" value="0.35" units="cm"/>
      <inkml:brushProperty name="height" value="0.35" units="cm"/>
      <inkml:brushProperty name="color" value="#FFFFFF"/>
      <inkml:brushProperty name="ignorePressure" value="1"/>
    </inkml:brush>
  </inkml:definitions>
  <inkml:trace contextRef="#ctx0" brushRef="#br0">91 1,'-36'448,"7"-161,3 408,29 3,-1-467,-1-216,3-17,6-26,-8 20,29-103,20-64,-44 155,1 1,1 0,1 0,1 0,0 2,18-22,-23 32,0 1,0 1,0-1,0 1,1 0,0 0,0 1,0 0,1 0,0 1,-1 0,1 0,0 1,0 0,1 0,-1 1,0 0,12 0,-8 2,0 0,0 1,0 0,0 1,0 0,-1 1,1 1,-1 0,0 0,0 1,-1 0,10 8,23 21,-1 3,71 82,-37-37,-71-78,125 138,-126-138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2-09T21:57:51.884"/>
    </inkml:context>
    <inkml:brush xml:id="br0">
      <inkml:brushProperty name="width" value="0.35" units="cm"/>
      <inkml:brushProperty name="height" value="0.35" units="cm"/>
      <inkml:brushProperty name="color" value="#FFFFFF"/>
      <inkml:brushProperty name="ignorePressure" value="1"/>
    </inkml:brush>
  </inkml:definitions>
  <inkml:trace contextRef="#ctx0" brushRef="#br0">578 181,'-16'-16,"10"11,-17-19,-1 2,-1 0,-55-35,72 52,0 0,-1 1,0 0,1 1,-1 0,-1 0,1 1,0 0,-1 1,1 0,-1 0,1 1,-1 0,1 1,-1 0,1 0,0 1,0 0,-10 4,11-2,-1 1,1 0,1 0,-1 0,1 1,0 0,0 0,1 1,-1 0,2 0,-1 1,1 0,0 0,1 0,-5 10,-6 18,1 0,-11 48,23-79,-12 52,2 0,2 0,3 1,2 0,6 110,1-148,1-1,0 1,1-1,2 0,0 0,8 19,-11-33,-1-1,1 1,0 0,0-1,0 0,1 1,0-1,-1-1,2 1,-1-1,8 6,-9-7,1-1,0 1,-1-1,1 0,0 0,0-1,0 1,0-1,-1 1,1-1,0 0,0-1,0 1,0-1,0 0,0 0,-1 0,6-2,2-2,1-1,-1 0,0-1,-1 0,0-1,0 0,0-1,-1 0,12-16,10-14,26-45,-56 83,113-190,40-59,-150 245,0-2,1 0,0 0,1 0,0 1,9-8,-14 13,0 0,0 0,1 0,-1 1,0-1,1 0,-1 1,1-1,-1 1,0 0,1-1,-1 1,1 0,-1 0,1 0,-1 0,1 0,-1 0,1 0,-1 1,1-1,-1 0,0 1,1-1,-1 1,1 0,-1-1,0 1,0 0,1 0,-1 0,0 0,0 0,0 0,0 0,0 0,1 2,9 13,-1 0,-1 1,0 0,-1 1,-1 0,-1 0,6 25,3 6,-12-42,41 111,-37-102,1-1,0 0,1-1,1 0,17 19,-9-18,-15-15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2-09T21:57:52.483"/>
    </inkml:context>
    <inkml:brush xml:id="br0">
      <inkml:brushProperty name="width" value="0.35" units="cm"/>
      <inkml:brushProperty name="height" value="0.35" units="cm"/>
      <inkml:brushProperty name="color" value="#FFFFFF"/>
      <inkml:brushProperty name="ignorePressure" value="1"/>
    </inkml:brush>
  </inkml:definitions>
  <inkml:trace contextRef="#ctx0" brushRef="#br0">30 0,'-9'145,"1"-47,-4 523,13-656,1-1,2 1,2 0,1 1,2-1,1 1,1 1,3 0,0 1,26-43,-33 64,1 0,1 1,-1 0,2 0,-1 1,1 0,1 0,0 1,0 1,0 0,16-7,-19 11,0-1,1 2,-1-1,1 1,0 1,0 0,-1 0,1 0,0 1,0 1,0-1,0 1,-1 1,1 0,0 0,-1 1,0 0,10 4,4 6,0 0,-1 1,-1 1,0 1,-1 0,32 37,89 130,-121-156,155 220,-169-239</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2-09T21:57:52.882"/>
    </inkml:context>
    <inkml:brush xml:id="br0">
      <inkml:brushProperty name="width" value="0.35" units="cm"/>
      <inkml:brushProperty name="height" value="0.35" units="cm"/>
      <inkml:brushProperty name="color" value="#FFFFFF"/>
      <inkml:brushProperty name="ignorePressure" value="1"/>
    </inkml:brush>
  </inkml:definitions>
  <inkml:trace contextRef="#ctx0" brushRef="#br0">61 0,'0'0,"-1"8,-32 564,28-420,-16 598,33-3,-10-707,12 117,-11-145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2-09T21:57:53.502"/>
    </inkml:context>
    <inkml:brush xml:id="br0">
      <inkml:brushProperty name="width" value="0.35" units="cm"/>
      <inkml:brushProperty name="height" value="0.35" units="cm"/>
      <inkml:brushProperty name="color" value="#FFFFFF"/>
      <inkml:brushProperty name="ignorePressure" value="1"/>
    </inkml:brush>
  </inkml:definitions>
  <inkml:trace contextRef="#ctx0" brushRef="#br0">1331 1,'-39'28,"9"-5,-27 9,-1-1,-2-4,-107 35,-198 33,259-70,-91 11,64-13,122-21,0 1,0 0,0 0,0 1,1 1,-16 8,24-12,0 0,0 1,1-1,-1 0,0 1,1 0,-1-1,0 1,1 0,0 0,0-1,-1 1,1 0,0 0,0 0,1 1,-1-1,0 0,1 0,-1 0,1 1,0-1,0 0,0 0,0 1,0-1,0 0,1 0,-1 0,1 1,-1-1,1 0,0 0,0 0,0 0,0 0,0 0,0 0,2 1,5 9,1-2,0 1,1-1,0-1,0 1,1-2,17 11,92 48,-96-55,207 105,185 98,-299-151,-9-6,142 101,-244-154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2-09T21:57:54.911"/>
    </inkml:context>
    <inkml:brush xml:id="br0">
      <inkml:brushProperty name="width" value="0.35" units="cm"/>
      <inkml:brushProperty name="height" value="0.35" units="cm"/>
      <inkml:brushProperty name="color" value="#FFFFFF"/>
      <inkml:brushProperty name="ignorePressure" value="1"/>
    </inkml:brush>
  </inkml:definitions>
  <inkml:trace contextRef="#ctx0" brushRef="#br0">1 746,'0'7,"1"34,3-1,1 1,2-1,14 46,4-7,37 82,-24-77,3-2,5-2,70 95,-81-128,2-3,2-1,1-1,3-3,1-1,67 43,-87-66,1-1,0-2,1 0,0-2,1 0,38 7,-50-14,0-1,0 0,0-1,0-1,1 0,-1-1,0-1,0 0,-1-1,1-1,0 0,-1-1,22-10,-17 3,0 0,-1-2,0 0,-1-1,0-1,-2 0,0-1,0-1,-2 0,0-1,16-33,3-14,-3-1,26-92,59-285,-27-11,23-107,-105 539,-3 13,0 0,1 0,6-17,-7 26</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2-09T21:57:55.360"/>
    </inkml:context>
    <inkml:brush xml:id="br0">
      <inkml:brushProperty name="width" value="0.35" units="cm"/>
      <inkml:brushProperty name="height" value="0.35" units="cm"/>
      <inkml:brushProperty name="color" value="#FFFFFF"/>
      <inkml:brushProperty name="ignorePressure" value="1"/>
    </inkml:brush>
  </inkml:definitions>
  <inkml:trace contextRef="#ctx0" brushRef="#br0">0 1,'1'9,"23"287,42 379,-57-612,177 1130,-179-1153,21 84,-25-117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7B588DB4-E4FF-4CFD-98C8-D8A8DE8DCC31}" type="datetimeFigureOut">
              <a:rPr lang="en-US" smtClean="0"/>
              <a:t>12/12/2023</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5281A93A-2234-46EC-8B7E-7BE53376FCA6}" type="slidenum">
              <a:rPr lang="en-US" smtClean="0"/>
              <a:t>‹#›</a:t>
            </a:fld>
            <a:endParaRPr lang="en-US"/>
          </a:p>
        </p:txBody>
      </p:sp>
    </p:spTree>
    <p:extLst>
      <p:ext uri="{BB962C8B-B14F-4D97-AF65-F5344CB8AC3E}">
        <p14:creationId xmlns:p14="http://schemas.microsoft.com/office/powerpoint/2010/main" val="1980734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my name is ____________________, I’ve been a parishioner here since _____________.</a:t>
            </a:r>
          </a:p>
          <a:p>
            <a:endParaRPr lang="en-US" dirty="0"/>
          </a:p>
          <a:p>
            <a:r>
              <a:rPr lang="en-US" dirty="0"/>
              <a:t>I love this parish, and I am happy to be here to tell you a little about the Charity and Development Appeal, or the CDA.  </a:t>
            </a:r>
          </a:p>
          <a:p>
            <a:endParaRPr lang="en-US" dirty="0"/>
          </a:p>
          <a:p>
            <a:r>
              <a:rPr lang="en-US" dirty="0"/>
              <a:t>We have supported the CDA for _______X years.  </a:t>
            </a:r>
          </a:p>
          <a:p>
            <a:r>
              <a:rPr lang="en-US" dirty="0"/>
              <a:t>We support the CDA because __________________.</a:t>
            </a:r>
          </a:p>
          <a:p>
            <a:r>
              <a:rPr lang="en-US" dirty="0"/>
              <a:t> (favorite charity or ministry?)</a:t>
            </a:r>
          </a:p>
        </p:txBody>
      </p:sp>
      <p:sp>
        <p:nvSpPr>
          <p:cNvPr id="4" name="Slide Number Placeholder 3"/>
          <p:cNvSpPr>
            <a:spLocks noGrp="1"/>
          </p:cNvSpPr>
          <p:nvPr>
            <p:ph type="sldNum" sz="quarter" idx="5"/>
          </p:nvPr>
        </p:nvSpPr>
        <p:spPr/>
        <p:txBody>
          <a:bodyPr/>
          <a:lstStyle/>
          <a:p>
            <a:fld id="{5281A93A-2234-46EC-8B7E-7BE53376FCA6}" type="slidenum">
              <a:rPr lang="en-US" smtClean="0"/>
              <a:t>1</a:t>
            </a:fld>
            <a:endParaRPr lang="en-US"/>
          </a:p>
        </p:txBody>
      </p:sp>
    </p:spTree>
    <p:extLst>
      <p:ext uri="{BB962C8B-B14F-4D97-AF65-F5344CB8AC3E}">
        <p14:creationId xmlns:p14="http://schemas.microsoft.com/office/powerpoint/2010/main" val="4250639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cs typeface="Calibri"/>
              </a:rPr>
              <a:t>The CDA funds important people like seminarians and priests, programs for the elderly, young adults, kids in Catholic schools, 7 different women’s clinics, countless programs for young families, and even for the homeless.  The CDA supports more than 70 different Catholic agencies and ministries helping people in need.</a:t>
            </a:r>
          </a:p>
          <a:p>
            <a:endParaRPr lang="en-US" dirty="0"/>
          </a:p>
        </p:txBody>
      </p:sp>
      <p:sp>
        <p:nvSpPr>
          <p:cNvPr id="4" name="Slide Number Placeholder 3"/>
          <p:cNvSpPr>
            <a:spLocks noGrp="1"/>
          </p:cNvSpPr>
          <p:nvPr>
            <p:ph type="sldNum" sz="quarter" idx="5"/>
          </p:nvPr>
        </p:nvSpPr>
        <p:spPr/>
        <p:txBody>
          <a:bodyPr/>
          <a:lstStyle/>
          <a:p>
            <a:fld id="{5281A93A-2234-46EC-8B7E-7BE53376FCA6}" type="slidenum">
              <a:rPr lang="en-US" smtClean="0"/>
              <a:t>2</a:t>
            </a:fld>
            <a:endParaRPr lang="en-US"/>
          </a:p>
        </p:txBody>
      </p:sp>
    </p:spTree>
    <p:extLst>
      <p:ext uri="{BB962C8B-B14F-4D97-AF65-F5344CB8AC3E}">
        <p14:creationId xmlns:p14="http://schemas.microsoft.com/office/powerpoint/2010/main" val="1795213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Did you know last year the CDA granted more than $10 million dollars to more than 70 Catholic ministries and charities?  THANK YOU!!!</a:t>
            </a:r>
          </a:p>
          <a:p>
            <a:endParaRPr lang="en-US" dirty="0">
              <a:cs typeface="Calibri"/>
            </a:endParaRPr>
          </a:p>
          <a:p>
            <a:r>
              <a:rPr lang="en-US" dirty="0"/>
              <a:t>The CDA is the Charity &amp; Development Appeal. It’s how we fund all the important things that we can’t do on our own here at &lt;parish name&gt; or as individuals.</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5281A93A-2234-46EC-8B7E-7BE53376FCA6}" type="slidenum">
              <a:rPr lang="en-US" smtClean="0"/>
              <a:t>3</a:t>
            </a:fld>
            <a:endParaRPr lang="en-US"/>
          </a:p>
        </p:txBody>
      </p:sp>
    </p:spTree>
    <p:extLst>
      <p:ext uri="{BB962C8B-B14F-4D97-AF65-F5344CB8AC3E}">
        <p14:creationId xmlns:p14="http://schemas.microsoft.com/office/powerpoint/2010/main" val="1287439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takes a network of more than 20,000 families to support these great agencies, and the CDA needs YOU!  And you.  And you.  It takes all of us, working together, to lift up others when they need help.  Thank you – this work isn’t possible without YOU!</a:t>
            </a:r>
          </a:p>
        </p:txBody>
      </p:sp>
      <p:sp>
        <p:nvSpPr>
          <p:cNvPr id="4" name="Slide Number Placeholder 3"/>
          <p:cNvSpPr>
            <a:spLocks noGrp="1"/>
          </p:cNvSpPr>
          <p:nvPr>
            <p:ph type="sldNum" sz="quarter" idx="5"/>
          </p:nvPr>
        </p:nvSpPr>
        <p:spPr/>
        <p:txBody>
          <a:bodyPr/>
          <a:lstStyle/>
          <a:p>
            <a:fld id="{5281A93A-2234-46EC-8B7E-7BE53376FCA6}" type="slidenum">
              <a:rPr lang="en-US" smtClean="0"/>
              <a:t>4</a:t>
            </a:fld>
            <a:endParaRPr lang="en-US"/>
          </a:p>
        </p:txBody>
      </p:sp>
    </p:spTree>
    <p:extLst>
      <p:ext uri="{BB962C8B-B14F-4D97-AF65-F5344CB8AC3E}">
        <p14:creationId xmlns:p14="http://schemas.microsoft.com/office/powerpoint/2010/main" val="1917987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4 ways to make your gift to the CDA….</a:t>
            </a:r>
          </a:p>
        </p:txBody>
      </p:sp>
      <p:sp>
        <p:nvSpPr>
          <p:cNvPr id="4" name="Slide Number Placeholder 3"/>
          <p:cNvSpPr>
            <a:spLocks noGrp="1"/>
          </p:cNvSpPr>
          <p:nvPr>
            <p:ph type="sldNum" sz="quarter" idx="5"/>
          </p:nvPr>
        </p:nvSpPr>
        <p:spPr/>
        <p:txBody>
          <a:bodyPr/>
          <a:lstStyle/>
          <a:p>
            <a:fld id="{5281A93A-2234-46EC-8B7E-7BE53376FCA6}" type="slidenum">
              <a:rPr lang="en-US" smtClean="0"/>
              <a:t>5</a:t>
            </a:fld>
            <a:endParaRPr lang="en-US"/>
          </a:p>
        </p:txBody>
      </p:sp>
    </p:spTree>
    <p:extLst>
      <p:ext uri="{BB962C8B-B14F-4D97-AF65-F5344CB8AC3E}">
        <p14:creationId xmlns:p14="http://schemas.microsoft.com/office/powerpoint/2010/main" val="2494174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behalf of Father, Bishop Dolan, and all the fine folks who work and volunteer in more than 70 programs and missions funded by the CDA – THANK YOU!!</a:t>
            </a:r>
          </a:p>
          <a:p>
            <a:endParaRPr lang="en-US" dirty="0"/>
          </a:p>
          <a:p>
            <a:r>
              <a:rPr lang="en-US" dirty="0"/>
              <a:t>If you have any questions, please just grab me after Mass and I’d be happy to help you out.</a:t>
            </a:r>
          </a:p>
          <a:p>
            <a:endParaRPr lang="en-US" dirty="0"/>
          </a:p>
          <a:p>
            <a:r>
              <a:rPr lang="en-US" dirty="0"/>
              <a:t>THANKS AGAIN!</a:t>
            </a:r>
          </a:p>
        </p:txBody>
      </p:sp>
      <p:sp>
        <p:nvSpPr>
          <p:cNvPr id="4" name="Slide Number Placeholder 3"/>
          <p:cNvSpPr>
            <a:spLocks noGrp="1"/>
          </p:cNvSpPr>
          <p:nvPr>
            <p:ph type="sldNum" sz="quarter" idx="5"/>
          </p:nvPr>
        </p:nvSpPr>
        <p:spPr/>
        <p:txBody>
          <a:bodyPr/>
          <a:lstStyle/>
          <a:p>
            <a:fld id="{5281A93A-2234-46EC-8B7E-7BE53376FCA6}" type="slidenum">
              <a:rPr lang="en-US" smtClean="0"/>
              <a:t>6</a:t>
            </a:fld>
            <a:endParaRPr lang="en-US"/>
          </a:p>
        </p:txBody>
      </p:sp>
    </p:spTree>
    <p:extLst>
      <p:ext uri="{BB962C8B-B14F-4D97-AF65-F5344CB8AC3E}">
        <p14:creationId xmlns:p14="http://schemas.microsoft.com/office/powerpoint/2010/main" val="3608680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41E4B8E-B2DC-214B-B3D0-A80DF6F268FC}"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9C3E4-F92C-714A-A95F-5CD1928BDCBE}" type="slidenum">
              <a:rPr lang="en-US" smtClean="0"/>
              <a:t>‹#›</a:t>
            </a:fld>
            <a:endParaRPr lang="en-US"/>
          </a:p>
        </p:txBody>
      </p:sp>
    </p:spTree>
    <p:extLst>
      <p:ext uri="{BB962C8B-B14F-4D97-AF65-F5344CB8AC3E}">
        <p14:creationId xmlns:p14="http://schemas.microsoft.com/office/powerpoint/2010/main" val="3056074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1E4B8E-B2DC-214B-B3D0-A80DF6F268FC}"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9C3E4-F92C-714A-A95F-5CD1928BDCBE}" type="slidenum">
              <a:rPr lang="en-US" smtClean="0"/>
              <a:t>‹#›</a:t>
            </a:fld>
            <a:endParaRPr lang="en-US"/>
          </a:p>
        </p:txBody>
      </p:sp>
    </p:spTree>
    <p:extLst>
      <p:ext uri="{BB962C8B-B14F-4D97-AF65-F5344CB8AC3E}">
        <p14:creationId xmlns:p14="http://schemas.microsoft.com/office/powerpoint/2010/main" val="1975865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1E4B8E-B2DC-214B-B3D0-A80DF6F268FC}"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9C3E4-F92C-714A-A95F-5CD1928BDCBE}" type="slidenum">
              <a:rPr lang="en-US" smtClean="0"/>
              <a:t>‹#›</a:t>
            </a:fld>
            <a:endParaRPr lang="en-US"/>
          </a:p>
        </p:txBody>
      </p:sp>
    </p:spTree>
    <p:extLst>
      <p:ext uri="{BB962C8B-B14F-4D97-AF65-F5344CB8AC3E}">
        <p14:creationId xmlns:p14="http://schemas.microsoft.com/office/powerpoint/2010/main" val="64743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CB73E-6EEC-8B44-866B-3E77FA17E6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AD3DE1-0576-BB4B-B06F-EADE176A01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6AB506-E527-F645-8F60-1D5F8C286096}"/>
              </a:ext>
            </a:extLst>
          </p:cNvPr>
          <p:cNvSpPr>
            <a:spLocks noGrp="1"/>
          </p:cNvSpPr>
          <p:nvPr>
            <p:ph type="dt" sz="half" idx="10"/>
          </p:nvPr>
        </p:nvSpPr>
        <p:spPr/>
        <p:txBody>
          <a:bodyPr/>
          <a:lstStyle/>
          <a:p>
            <a:fld id="{E41E4B8E-B2DC-214B-B3D0-A80DF6F268FC}" type="datetimeFigureOut">
              <a:rPr lang="en-US" smtClean="0"/>
              <a:t>12/12/2023</a:t>
            </a:fld>
            <a:endParaRPr lang="en-US"/>
          </a:p>
        </p:txBody>
      </p:sp>
      <p:sp>
        <p:nvSpPr>
          <p:cNvPr id="5" name="Footer Placeholder 4">
            <a:extLst>
              <a:ext uri="{FF2B5EF4-FFF2-40B4-BE49-F238E27FC236}">
                <a16:creationId xmlns:a16="http://schemas.microsoft.com/office/drawing/2014/main" id="{D536726E-4D43-2D42-AA2F-5E20F5803D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5F89B9-9365-3744-991C-26BFD5AD5530}"/>
              </a:ext>
            </a:extLst>
          </p:cNvPr>
          <p:cNvSpPr>
            <a:spLocks noGrp="1"/>
          </p:cNvSpPr>
          <p:nvPr>
            <p:ph type="sldNum" sz="quarter" idx="12"/>
          </p:nvPr>
        </p:nvSpPr>
        <p:spPr/>
        <p:txBody>
          <a:bodyPr/>
          <a:lstStyle/>
          <a:p>
            <a:fld id="{8B49C3E4-F92C-714A-A95F-5CD1928BDCBE}" type="slidenum">
              <a:rPr lang="en-US" smtClean="0"/>
              <a:t>‹#›</a:t>
            </a:fld>
            <a:endParaRPr lang="en-US"/>
          </a:p>
        </p:txBody>
      </p:sp>
    </p:spTree>
    <p:extLst>
      <p:ext uri="{BB962C8B-B14F-4D97-AF65-F5344CB8AC3E}">
        <p14:creationId xmlns:p14="http://schemas.microsoft.com/office/powerpoint/2010/main" val="2777775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0635F-C828-CB4A-BE5C-61BE3D7503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D651C4-683D-DF41-9D05-A8D6D847A0A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456262-8D6B-D145-9FCB-B9DB31ECFEBA}"/>
              </a:ext>
            </a:extLst>
          </p:cNvPr>
          <p:cNvSpPr>
            <a:spLocks noGrp="1"/>
          </p:cNvSpPr>
          <p:nvPr>
            <p:ph type="dt" sz="half" idx="10"/>
          </p:nvPr>
        </p:nvSpPr>
        <p:spPr/>
        <p:txBody>
          <a:bodyPr/>
          <a:lstStyle/>
          <a:p>
            <a:fld id="{E41E4B8E-B2DC-214B-B3D0-A80DF6F268FC}" type="datetimeFigureOut">
              <a:rPr lang="en-US" smtClean="0"/>
              <a:t>12/12/2023</a:t>
            </a:fld>
            <a:endParaRPr lang="en-US"/>
          </a:p>
        </p:txBody>
      </p:sp>
      <p:sp>
        <p:nvSpPr>
          <p:cNvPr id="5" name="Footer Placeholder 4">
            <a:extLst>
              <a:ext uri="{FF2B5EF4-FFF2-40B4-BE49-F238E27FC236}">
                <a16:creationId xmlns:a16="http://schemas.microsoft.com/office/drawing/2014/main" id="{6380C75F-068B-C14A-BA4A-0DDCE4D40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C7B2DC-0970-9643-B21A-B84A9573CC3B}"/>
              </a:ext>
            </a:extLst>
          </p:cNvPr>
          <p:cNvSpPr>
            <a:spLocks noGrp="1"/>
          </p:cNvSpPr>
          <p:nvPr>
            <p:ph type="sldNum" sz="quarter" idx="12"/>
          </p:nvPr>
        </p:nvSpPr>
        <p:spPr/>
        <p:txBody>
          <a:bodyPr/>
          <a:lstStyle/>
          <a:p>
            <a:fld id="{8B49C3E4-F92C-714A-A95F-5CD1928BDCBE}" type="slidenum">
              <a:rPr lang="en-US" smtClean="0"/>
              <a:t>‹#›</a:t>
            </a:fld>
            <a:endParaRPr lang="en-US"/>
          </a:p>
        </p:txBody>
      </p:sp>
    </p:spTree>
    <p:extLst>
      <p:ext uri="{BB962C8B-B14F-4D97-AF65-F5344CB8AC3E}">
        <p14:creationId xmlns:p14="http://schemas.microsoft.com/office/powerpoint/2010/main" val="948439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BBCA2-933B-8349-876E-838D176185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33ED8E-312A-DB47-AEDA-059BF99A8B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FF42FEA-D0FB-C94C-8254-AB055A106CA7}"/>
              </a:ext>
            </a:extLst>
          </p:cNvPr>
          <p:cNvSpPr>
            <a:spLocks noGrp="1"/>
          </p:cNvSpPr>
          <p:nvPr>
            <p:ph type="dt" sz="half" idx="10"/>
          </p:nvPr>
        </p:nvSpPr>
        <p:spPr/>
        <p:txBody>
          <a:bodyPr/>
          <a:lstStyle/>
          <a:p>
            <a:fld id="{E41E4B8E-B2DC-214B-B3D0-A80DF6F268FC}" type="datetimeFigureOut">
              <a:rPr lang="en-US" smtClean="0"/>
              <a:t>12/12/2023</a:t>
            </a:fld>
            <a:endParaRPr lang="en-US"/>
          </a:p>
        </p:txBody>
      </p:sp>
      <p:sp>
        <p:nvSpPr>
          <p:cNvPr id="5" name="Footer Placeholder 4">
            <a:extLst>
              <a:ext uri="{FF2B5EF4-FFF2-40B4-BE49-F238E27FC236}">
                <a16:creationId xmlns:a16="http://schemas.microsoft.com/office/drawing/2014/main" id="{206DA17C-BE3A-914F-A56F-664DFFCAAB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E68C36-6B96-1F47-87B7-31C1C5B6A9E2}"/>
              </a:ext>
            </a:extLst>
          </p:cNvPr>
          <p:cNvSpPr>
            <a:spLocks noGrp="1"/>
          </p:cNvSpPr>
          <p:nvPr>
            <p:ph type="sldNum" sz="quarter" idx="12"/>
          </p:nvPr>
        </p:nvSpPr>
        <p:spPr/>
        <p:txBody>
          <a:bodyPr/>
          <a:lstStyle/>
          <a:p>
            <a:fld id="{8B49C3E4-F92C-714A-A95F-5CD1928BDCBE}" type="slidenum">
              <a:rPr lang="en-US" smtClean="0"/>
              <a:t>‹#›</a:t>
            </a:fld>
            <a:endParaRPr lang="en-US"/>
          </a:p>
        </p:txBody>
      </p:sp>
    </p:spTree>
    <p:extLst>
      <p:ext uri="{BB962C8B-B14F-4D97-AF65-F5344CB8AC3E}">
        <p14:creationId xmlns:p14="http://schemas.microsoft.com/office/powerpoint/2010/main" val="1833792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068BE-B874-B64F-AF11-5E367F4298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0585CA-39DC-4849-8CC1-926F780DCB3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903D1A-CCE6-9D4A-A9A8-BF6713C8D32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3C309A-E73F-5247-B073-52F114D2CE74}"/>
              </a:ext>
            </a:extLst>
          </p:cNvPr>
          <p:cNvSpPr>
            <a:spLocks noGrp="1"/>
          </p:cNvSpPr>
          <p:nvPr>
            <p:ph type="dt" sz="half" idx="10"/>
          </p:nvPr>
        </p:nvSpPr>
        <p:spPr/>
        <p:txBody>
          <a:bodyPr/>
          <a:lstStyle/>
          <a:p>
            <a:fld id="{E41E4B8E-B2DC-214B-B3D0-A80DF6F268FC}" type="datetimeFigureOut">
              <a:rPr lang="en-US" smtClean="0"/>
              <a:t>12/12/2023</a:t>
            </a:fld>
            <a:endParaRPr lang="en-US"/>
          </a:p>
        </p:txBody>
      </p:sp>
      <p:sp>
        <p:nvSpPr>
          <p:cNvPr id="6" name="Footer Placeholder 5">
            <a:extLst>
              <a:ext uri="{FF2B5EF4-FFF2-40B4-BE49-F238E27FC236}">
                <a16:creationId xmlns:a16="http://schemas.microsoft.com/office/drawing/2014/main" id="{9A11C3A6-D027-8A4F-8868-A68325CD9B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D79EA1-8B54-5B48-92F9-2948412569FE}"/>
              </a:ext>
            </a:extLst>
          </p:cNvPr>
          <p:cNvSpPr>
            <a:spLocks noGrp="1"/>
          </p:cNvSpPr>
          <p:nvPr>
            <p:ph type="sldNum" sz="quarter" idx="12"/>
          </p:nvPr>
        </p:nvSpPr>
        <p:spPr/>
        <p:txBody>
          <a:bodyPr/>
          <a:lstStyle/>
          <a:p>
            <a:fld id="{8B49C3E4-F92C-714A-A95F-5CD1928BDCBE}" type="slidenum">
              <a:rPr lang="en-US" smtClean="0"/>
              <a:t>‹#›</a:t>
            </a:fld>
            <a:endParaRPr lang="en-US"/>
          </a:p>
        </p:txBody>
      </p:sp>
    </p:spTree>
    <p:extLst>
      <p:ext uri="{BB962C8B-B14F-4D97-AF65-F5344CB8AC3E}">
        <p14:creationId xmlns:p14="http://schemas.microsoft.com/office/powerpoint/2010/main" val="777871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D87C9-074C-8A4D-B67F-32B4E4F662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1F8B3D-485C-D64C-A05C-1852B8AF65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744D692-6F83-8E4B-94A6-E10FD8AA326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BB0CF4-E764-B846-8AE0-86721EA289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E99E437-0628-DD47-ABB7-247089AC388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10F84E-1086-334C-92FF-56EE13824E03}"/>
              </a:ext>
            </a:extLst>
          </p:cNvPr>
          <p:cNvSpPr>
            <a:spLocks noGrp="1"/>
          </p:cNvSpPr>
          <p:nvPr>
            <p:ph type="dt" sz="half" idx="10"/>
          </p:nvPr>
        </p:nvSpPr>
        <p:spPr/>
        <p:txBody>
          <a:bodyPr/>
          <a:lstStyle/>
          <a:p>
            <a:fld id="{E41E4B8E-B2DC-214B-B3D0-A80DF6F268FC}" type="datetimeFigureOut">
              <a:rPr lang="en-US" smtClean="0"/>
              <a:t>12/12/2023</a:t>
            </a:fld>
            <a:endParaRPr lang="en-US"/>
          </a:p>
        </p:txBody>
      </p:sp>
      <p:sp>
        <p:nvSpPr>
          <p:cNvPr id="8" name="Footer Placeholder 7">
            <a:extLst>
              <a:ext uri="{FF2B5EF4-FFF2-40B4-BE49-F238E27FC236}">
                <a16:creationId xmlns:a16="http://schemas.microsoft.com/office/drawing/2014/main" id="{48D6770B-9FB8-4C46-9D2E-BFA42147448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D48F43-21FE-E049-B186-F93DE376118E}"/>
              </a:ext>
            </a:extLst>
          </p:cNvPr>
          <p:cNvSpPr>
            <a:spLocks noGrp="1"/>
          </p:cNvSpPr>
          <p:nvPr>
            <p:ph type="sldNum" sz="quarter" idx="12"/>
          </p:nvPr>
        </p:nvSpPr>
        <p:spPr/>
        <p:txBody>
          <a:bodyPr/>
          <a:lstStyle/>
          <a:p>
            <a:fld id="{8B49C3E4-F92C-714A-A95F-5CD1928BDCBE}" type="slidenum">
              <a:rPr lang="en-US" smtClean="0"/>
              <a:t>‹#›</a:t>
            </a:fld>
            <a:endParaRPr lang="en-US"/>
          </a:p>
        </p:txBody>
      </p:sp>
    </p:spTree>
    <p:extLst>
      <p:ext uri="{BB962C8B-B14F-4D97-AF65-F5344CB8AC3E}">
        <p14:creationId xmlns:p14="http://schemas.microsoft.com/office/powerpoint/2010/main" val="3012617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C3387-4CAC-6E4F-8DF1-A07AB1D9B1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54D5E3-FF12-924F-B1A3-75E9A566C8F7}"/>
              </a:ext>
            </a:extLst>
          </p:cNvPr>
          <p:cNvSpPr>
            <a:spLocks noGrp="1"/>
          </p:cNvSpPr>
          <p:nvPr>
            <p:ph type="dt" sz="half" idx="10"/>
          </p:nvPr>
        </p:nvSpPr>
        <p:spPr/>
        <p:txBody>
          <a:bodyPr/>
          <a:lstStyle/>
          <a:p>
            <a:fld id="{E41E4B8E-B2DC-214B-B3D0-A80DF6F268FC}" type="datetimeFigureOut">
              <a:rPr lang="en-US" smtClean="0"/>
              <a:t>12/12/2023</a:t>
            </a:fld>
            <a:endParaRPr lang="en-US"/>
          </a:p>
        </p:txBody>
      </p:sp>
      <p:sp>
        <p:nvSpPr>
          <p:cNvPr id="4" name="Footer Placeholder 3">
            <a:extLst>
              <a:ext uri="{FF2B5EF4-FFF2-40B4-BE49-F238E27FC236}">
                <a16:creationId xmlns:a16="http://schemas.microsoft.com/office/drawing/2014/main" id="{923CD2C2-24AA-824F-8CF0-C9AD79530E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1D1005-9CC3-244C-9B83-9EF4AC649CC6}"/>
              </a:ext>
            </a:extLst>
          </p:cNvPr>
          <p:cNvSpPr>
            <a:spLocks noGrp="1"/>
          </p:cNvSpPr>
          <p:nvPr>
            <p:ph type="sldNum" sz="quarter" idx="12"/>
          </p:nvPr>
        </p:nvSpPr>
        <p:spPr/>
        <p:txBody>
          <a:bodyPr/>
          <a:lstStyle/>
          <a:p>
            <a:fld id="{8B49C3E4-F92C-714A-A95F-5CD1928BDCBE}" type="slidenum">
              <a:rPr lang="en-US" smtClean="0"/>
              <a:t>‹#›</a:t>
            </a:fld>
            <a:endParaRPr lang="en-US"/>
          </a:p>
        </p:txBody>
      </p:sp>
    </p:spTree>
    <p:extLst>
      <p:ext uri="{BB962C8B-B14F-4D97-AF65-F5344CB8AC3E}">
        <p14:creationId xmlns:p14="http://schemas.microsoft.com/office/powerpoint/2010/main" val="2413531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9873CB-D8CA-B242-BA3E-87BE19BCB1A0}"/>
              </a:ext>
            </a:extLst>
          </p:cNvPr>
          <p:cNvSpPr>
            <a:spLocks noGrp="1"/>
          </p:cNvSpPr>
          <p:nvPr>
            <p:ph type="dt" sz="half" idx="10"/>
          </p:nvPr>
        </p:nvSpPr>
        <p:spPr/>
        <p:txBody>
          <a:bodyPr/>
          <a:lstStyle/>
          <a:p>
            <a:fld id="{E41E4B8E-B2DC-214B-B3D0-A80DF6F268FC}" type="datetimeFigureOut">
              <a:rPr lang="en-US" smtClean="0"/>
              <a:t>12/12/2023</a:t>
            </a:fld>
            <a:endParaRPr lang="en-US"/>
          </a:p>
        </p:txBody>
      </p:sp>
      <p:sp>
        <p:nvSpPr>
          <p:cNvPr id="3" name="Footer Placeholder 2">
            <a:extLst>
              <a:ext uri="{FF2B5EF4-FFF2-40B4-BE49-F238E27FC236}">
                <a16:creationId xmlns:a16="http://schemas.microsoft.com/office/drawing/2014/main" id="{365B94D8-ADB0-EC42-AD30-940BD7838C7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AE9D86-013B-D14F-8A6C-B4D05205B65D}"/>
              </a:ext>
            </a:extLst>
          </p:cNvPr>
          <p:cNvSpPr>
            <a:spLocks noGrp="1"/>
          </p:cNvSpPr>
          <p:nvPr>
            <p:ph type="sldNum" sz="quarter" idx="12"/>
          </p:nvPr>
        </p:nvSpPr>
        <p:spPr/>
        <p:txBody>
          <a:bodyPr/>
          <a:lstStyle/>
          <a:p>
            <a:fld id="{8B49C3E4-F92C-714A-A95F-5CD1928BDCBE}" type="slidenum">
              <a:rPr lang="en-US" smtClean="0"/>
              <a:t>‹#›</a:t>
            </a:fld>
            <a:endParaRPr lang="en-US"/>
          </a:p>
        </p:txBody>
      </p:sp>
    </p:spTree>
    <p:extLst>
      <p:ext uri="{BB962C8B-B14F-4D97-AF65-F5344CB8AC3E}">
        <p14:creationId xmlns:p14="http://schemas.microsoft.com/office/powerpoint/2010/main" val="13976440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89513-2ED9-CC4C-93E4-9EFDAD4E3F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5224A1-722A-C04C-9193-4B0E37E8B6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104563-D994-1C4F-990B-763031951E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7D92DB-8388-364D-8445-AEB608A28B3C}"/>
              </a:ext>
            </a:extLst>
          </p:cNvPr>
          <p:cNvSpPr>
            <a:spLocks noGrp="1"/>
          </p:cNvSpPr>
          <p:nvPr>
            <p:ph type="dt" sz="half" idx="10"/>
          </p:nvPr>
        </p:nvSpPr>
        <p:spPr/>
        <p:txBody>
          <a:bodyPr/>
          <a:lstStyle/>
          <a:p>
            <a:fld id="{E41E4B8E-B2DC-214B-B3D0-A80DF6F268FC}" type="datetimeFigureOut">
              <a:rPr lang="en-US" smtClean="0"/>
              <a:t>12/12/2023</a:t>
            </a:fld>
            <a:endParaRPr lang="en-US"/>
          </a:p>
        </p:txBody>
      </p:sp>
      <p:sp>
        <p:nvSpPr>
          <p:cNvPr id="6" name="Footer Placeholder 5">
            <a:extLst>
              <a:ext uri="{FF2B5EF4-FFF2-40B4-BE49-F238E27FC236}">
                <a16:creationId xmlns:a16="http://schemas.microsoft.com/office/drawing/2014/main" id="{AEDE347B-7C1F-EA48-B79E-815D96ECD2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FE1CAC-D014-434A-9577-BFECDA590B84}"/>
              </a:ext>
            </a:extLst>
          </p:cNvPr>
          <p:cNvSpPr>
            <a:spLocks noGrp="1"/>
          </p:cNvSpPr>
          <p:nvPr>
            <p:ph type="sldNum" sz="quarter" idx="12"/>
          </p:nvPr>
        </p:nvSpPr>
        <p:spPr/>
        <p:txBody>
          <a:bodyPr/>
          <a:lstStyle/>
          <a:p>
            <a:fld id="{8B49C3E4-F92C-714A-A95F-5CD1928BDCBE}" type="slidenum">
              <a:rPr lang="en-US" smtClean="0"/>
              <a:t>‹#›</a:t>
            </a:fld>
            <a:endParaRPr lang="en-US"/>
          </a:p>
        </p:txBody>
      </p:sp>
    </p:spTree>
    <p:extLst>
      <p:ext uri="{BB962C8B-B14F-4D97-AF65-F5344CB8AC3E}">
        <p14:creationId xmlns:p14="http://schemas.microsoft.com/office/powerpoint/2010/main" val="2746511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1E4B8E-B2DC-214B-B3D0-A80DF6F268FC}"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9C3E4-F92C-714A-A95F-5CD1928BDCBE}" type="slidenum">
              <a:rPr lang="en-US" smtClean="0"/>
              <a:t>‹#›</a:t>
            </a:fld>
            <a:endParaRPr lang="en-US"/>
          </a:p>
        </p:txBody>
      </p:sp>
    </p:spTree>
    <p:extLst>
      <p:ext uri="{BB962C8B-B14F-4D97-AF65-F5344CB8AC3E}">
        <p14:creationId xmlns:p14="http://schemas.microsoft.com/office/powerpoint/2010/main" val="5607093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70423-F795-784A-8FF3-B3AC1E75AB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AFCFF5-67DC-674B-A57E-06E621A1A8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319AB45-EFDF-4445-A8EE-842A1301BA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E19A96-2D4E-F64A-8BF4-26357758DBCA}"/>
              </a:ext>
            </a:extLst>
          </p:cNvPr>
          <p:cNvSpPr>
            <a:spLocks noGrp="1"/>
          </p:cNvSpPr>
          <p:nvPr>
            <p:ph type="dt" sz="half" idx="10"/>
          </p:nvPr>
        </p:nvSpPr>
        <p:spPr/>
        <p:txBody>
          <a:bodyPr/>
          <a:lstStyle/>
          <a:p>
            <a:fld id="{E41E4B8E-B2DC-214B-B3D0-A80DF6F268FC}" type="datetimeFigureOut">
              <a:rPr lang="en-US" smtClean="0"/>
              <a:t>12/12/2023</a:t>
            </a:fld>
            <a:endParaRPr lang="en-US"/>
          </a:p>
        </p:txBody>
      </p:sp>
      <p:sp>
        <p:nvSpPr>
          <p:cNvPr id="6" name="Footer Placeholder 5">
            <a:extLst>
              <a:ext uri="{FF2B5EF4-FFF2-40B4-BE49-F238E27FC236}">
                <a16:creationId xmlns:a16="http://schemas.microsoft.com/office/drawing/2014/main" id="{75CFB936-4512-7448-A821-DBA7A18BA0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BD645E-47FD-AE48-9DAA-D6B6DC5A71F5}"/>
              </a:ext>
            </a:extLst>
          </p:cNvPr>
          <p:cNvSpPr>
            <a:spLocks noGrp="1"/>
          </p:cNvSpPr>
          <p:nvPr>
            <p:ph type="sldNum" sz="quarter" idx="12"/>
          </p:nvPr>
        </p:nvSpPr>
        <p:spPr/>
        <p:txBody>
          <a:bodyPr/>
          <a:lstStyle/>
          <a:p>
            <a:fld id="{8B49C3E4-F92C-714A-A95F-5CD1928BDCBE}" type="slidenum">
              <a:rPr lang="en-US" smtClean="0"/>
              <a:t>‹#›</a:t>
            </a:fld>
            <a:endParaRPr lang="en-US"/>
          </a:p>
        </p:txBody>
      </p:sp>
    </p:spTree>
    <p:extLst>
      <p:ext uri="{BB962C8B-B14F-4D97-AF65-F5344CB8AC3E}">
        <p14:creationId xmlns:p14="http://schemas.microsoft.com/office/powerpoint/2010/main" val="24790091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06037-9E14-5243-BBF9-F57C9C207E5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D0ADAE3-6D5F-574B-A7B0-78654D6633E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40F2F4-6C78-174A-B3B5-A85A6C6441C1}"/>
              </a:ext>
            </a:extLst>
          </p:cNvPr>
          <p:cNvSpPr>
            <a:spLocks noGrp="1"/>
          </p:cNvSpPr>
          <p:nvPr>
            <p:ph type="dt" sz="half" idx="10"/>
          </p:nvPr>
        </p:nvSpPr>
        <p:spPr/>
        <p:txBody>
          <a:bodyPr/>
          <a:lstStyle/>
          <a:p>
            <a:fld id="{E41E4B8E-B2DC-214B-B3D0-A80DF6F268FC}" type="datetimeFigureOut">
              <a:rPr lang="en-US" smtClean="0"/>
              <a:t>12/12/2023</a:t>
            </a:fld>
            <a:endParaRPr lang="en-US"/>
          </a:p>
        </p:txBody>
      </p:sp>
      <p:sp>
        <p:nvSpPr>
          <p:cNvPr id="5" name="Footer Placeholder 4">
            <a:extLst>
              <a:ext uri="{FF2B5EF4-FFF2-40B4-BE49-F238E27FC236}">
                <a16:creationId xmlns:a16="http://schemas.microsoft.com/office/drawing/2014/main" id="{43F91775-60B8-9742-86C1-320878AB49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F17D9D-6C7F-794E-9945-B89E35242EA8}"/>
              </a:ext>
            </a:extLst>
          </p:cNvPr>
          <p:cNvSpPr>
            <a:spLocks noGrp="1"/>
          </p:cNvSpPr>
          <p:nvPr>
            <p:ph type="sldNum" sz="quarter" idx="12"/>
          </p:nvPr>
        </p:nvSpPr>
        <p:spPr/>
        <p:txBody>
          <a:bodyPr/>
          <a:lstStyle/>
          <a:p>
            <a:fld id="{8B49C3E4-F92C-714A-A95F-5CD1928BDCBE}" type="slidenum">
              <a:rPr lang="en-US" smtClean="0"/>
              <a:t>‹#›</a:t>
            </a:fld>
            <a:endParaRPr lang="en-US"/>
          </a:p>
        </p:txBody>
      </p:sp>
    </p:spTree>
    <p:extLst>
      <p:ext uri="{BB962C8B-B14F-4D97-AF65-F5344CB8AC3E}">
        <p14:creationId xmlns:p14="http://schemas.microsoft.com/office/powerpoint/2010/main" val="35979558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C24631-6577-454F-8DE4-8175602671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85425D-3552-6147-9469-BC36F322A6C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1F274F-CF0E-5148-BA22-D5E48DA027EB}"/>
              </a:ext>
            </a:extLst>
          </p:cNvPr>
          <p:cNvSpPr>
            <a:spLocks noGrp="1"/>
          </p:cNvSpPr>
          <p:nvPr>
            <p:ph type="dt" sz="half" idx="10"/>
          </p:nvPr>
        </p:nvSpPr>
        <p:spPr/>
        <p:txBody>
          <a:bodyPr/>
          <a:lstStyle/>
          <a:p>
            <a:fld id="{E41E4B8E-B2DC-214B-B3D0-A80DF6F268FC}" type="datetimeFigureOut">
              <a:rPr lang="en-US" smtClean="0"/>
              <a:t>12/12/2023</a:t>
            </a:fld>
            <a:endParaRPr lang="en-US"/>
          </a:p>
        </p:txBody>
      </p:sp>
      <p:sp>
        <p:nvSpPr>
          <p:cNvPr id="5" name="Footer Placeholder 4">
            <a:extLst>
              <a:ext uri="{FF2B5EF4-FFF2-40B4-BE49-F238E27FC236}">
                <a16:creationId xmlns:a16="http://schemas.microsoft.com/office/drawing/2014/main" id="{F7EAB490-40A5-6341-96CE-CEF0469484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6ED30E-4D24-CD4E-83BF-1D726C82FE9A}"/>
              </a:ext>
            </a:extLst>
          </p:cNvPr>
          <p:cNvSpPr>
            <a:spLocks noGrp="1"/>
          </p:cNvSpPr>
          <p:nvPr>
            <p:ph type="sldNum" sz="quarter" idx="12"/>
          </p:nvPr>
        </p:nvSpPr>
        <p:spPr/>
        <p:txBody>
          <a:bodyPr/>
          <a:lstStyle/>
          <a:p>
            <a:fld id="{8B49C3E4-F92C-714A-A95F-5CD1928BDCBE}" type="slidenum">
              <a:rPr lang="en-US" smtClean="0"/>
              <a:t>‹#›</a:t>
            </a:fld>
            <a:endParaRPr lang="en-US"/>
          </a:p>
        </p:txBody>
      </p:sp>
    </p:spTree>
    <p:extLst>
      <p:ext uri="{BB962C8B-B14F-4D97-AF65-F5344CB8AC3E}">
        <p14:creationId xmlns:p14="http://schemas.microsoft.com/office/powerpoint/2010/main" val="146383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41E4B8E-B2DC-214B-B3D0-A80DF6F268FC}"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49C3E4-F92C-714A-A95F-5CD1928BDCBE}" type="slidenum">
              <a:rPr lang="en-US" smtClean="0"/>
              <a:t>‹#›</a:t>
            </a:fld>
            <a:endParaRPr lang="en-US"/>
          </a:p>
        </p:txBody>
      </p:sp>
    </p:spTree>
    <p:extLst>
      <p:ext uri="{BB962C8B-B14F-4D97-AF65-F5344CB8AC3E}">
        <p14:creationId xmlns:p14="http://schemas.microsoft.com/office/powerpoint/2010/main" val="357256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41E4B8E-B2DC-214B-B3D0-A80DF6F268FC}" type="datetimeFigureOut">
              <a:rPr lang="en-US" smtClean="0"/>
              <a:t>12/12/2023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49C3E4-F92C-714A-A95F-5CD1928BDCBE}" type="slidenum">
              <a:rPr lang="en-US" smtClean="0"/>
              <a:t>‹#›</a:t>
            </a:fld>
            <a:endParaRPr lang="en-US"/>
          </a:p>
        </p:txBody>
      </p:sp>
    </p:spTree>
    <p:extLst>
      <p:ext uri="{BB962C8B-B14F-4D97-AF65-F5344CB8AC3E}">
        <p14:creationId xmlns:p14="http://schemas.microsoft.com/office/powerpoint/2010/main" val="1321747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41E4B8E-B2DC-214B-B3D0-A80DF6F268FC}" type="datetimeFigureOut">
              <a:rPr lang="en-US" smtClean="0"/>
              <a:t>12/12/2023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49C3E4-F92C-714A-A95F-5CD1928BDCBE}" type="slidenum">
              <a:rPr lang="en-US" smtClean="0"/>
              <a:t>‹#›</a:t>
            </a:fld>
            <a:endParaRPr lang="en-US"/>
          </a:p>
        </p:txBody>
      </p:sp>
    </p:spTree>
    <p:extLst>
      <p:ext uri="{BB962C8B-B14F-4D97-AF65-F5344CB8AC3E}">
        <p14:creationId xmlns:p14="http://schemas.microsoft.com/office/powerpoint/2010/main" val="1408137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41E4B8E-B2DC-214B-B3D0-A80DF6F268FC}" type="datetimeFigureOut">
              <a:rPr lang="en-US" smtClean="0"/>
              <a:t>12/12/2023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49C3E4-F92C-714A-A95F-5CD1928BDCBE}" type="slidenum">
              <a:rPr lang="en-US" smtClean="0"/>
              <a:t>‹#›</a:t>
            </a:fld>
            <a:endParaRPr lang="en-US"/>
          </a:p>
        </p:txBody>
      </p:sp>
    </p:spTree>
    <p:extLst>
      <p:ext uri="{BB962C8B-B14F-4D97-AF65-F5344CB8AC3E}">
        <p14:creationId xmlns:p14="http://schemas.microsoft.com/office/powerpoint/2010/main" val="1373093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1E4B8E-B2DC-214B-B3D0-A80DF6F268FC}" type="datetimeFigureOut">
              <a:rPr lang="en-US" smtClean="0"/>
              <a:t>12/12/2023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49C3E4-F92C-714A-A95F-5CD1928BDCBE}" type="slidenum">
              <a:rPr lang="en-US" smtClean="0"/>
              <a:t>‹#›</a:t>
            </a:fld>
            <a:endParaRPr lang="en-US"/>
          </a:p>
        </p:txBody>
      </p:sp>
    </p:spTree>
    <p:extLst>
      <p:ext uri="{BB962C8B-B14F-4D97-AF65-F5344CB8AC3E}">
        <p14:creationId xmlns:p14="http://schemas.microsoft.com/office/powerpoint/2010/main" val="1404335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1E4B8E-B2DC-214B-B3D0-A80DF6F268FC}" type="datetimeFigureOut">
              <a:rPr lang="en-US" smtClean="0"/>
              <a:t>12/12/2023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49C3E4-F92C-714A-A95F-5CD1928BDCBE}" type="slidenum">
              <a:rPr lang="en-US" smtClean="0"/>
              <a:t>‹#›</a:t>
            </a:fld>
            <a:endParaRPr lang="en-US"/>
          </a:p>
        </p:txBody>
      </p:sp>
    </p:spTree>
    <p:extLst>
      <p:ext uri="{BB962C8B-B14F-4D97-AF65-F5344CB8AC3E}">
        <p14:creationId xmlns:p14="http://schemas.microsoft.com/office/powerpoint/2010/main" val="3329228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1E4B8E-B2DC-214B-B3D0-A80DF6F268FC}" type="datetimeFigureOut">
              <a:rPr lang="en-US" smtClean="0"/>
              <a:t>12/12/2023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49C3E4-F92C-714A-A95F-5CD1928BDCBE}" type="slidenum">
              <a:rPr lang="en-US" smtClean="0"/>
              <a:t>‹#›</a:t>
            </a:fld>
            <a:endParaRPr lang="en-US"/>
          </a:p>
        </p:txBody>
      </p:sp>
    </p:spTree>
    <p:extLst>
      <p:ext uri="{BB962C8B-B14F-4D97-AF65-F5344CB8AC3E}">
        <p14:creationId xmlns:p14="http://schemas.microsoft.com/office/powerpoint/2010/main" val="1451795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1E4B8E-B2DC-214B-B3D0-A80DF6F268FC}" type="datetimeFigureOut">
              <a:rPr lang="en-US" smtClean="0"/>
              <a:t>12/12/2023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49C3E4-F92C-714A-A95F-5CD1928BDCBE}" type="slidenum">
              <a:rPr lang="en-US" smtClean="0"/>
              <a:t>‹#›</a:t>
            </a:fld>
            <a:endParaRPr lang="en-US"/>
          </a:p>
        </p:txBody>
      </p:sp>
    </p:spTree>
    <p:extLst>
      <p:ext uri="{BB962C8B-B14F-4D97-AF65-F5344CB8AC3E}">
        <p14:creationId xmlns:p14="http://schemas.microsoft.com/office/powerpoint/2010/main" val="26519969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9CC47E-9DC9-8B47-8F21-825D5DC266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55760C-4B84-CA47-9FA3-CEA76BB673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916694-B68A-0940-9B0D-B3E454111D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1E4B8E-B2DC-214B-B3D0-A80DF6F268FC}" type="datetimeFigureOut">
              <a:rPr lang="en-US" smtClean="0"/>
              <a:t>12/12/2023</a:t>
            </a:fld>
            <a:endParaRPr lang="en-US"/>
          </a:p>
        </p:txBody>
      </p:sp>
      <p:sp>
        <p:nvSpPr>
          <p:cNvPr id="5" name="Footer Placeholder 4">
            <a:extLst>
              <a:ext uri="{FF2B5EF4-FFF2-40B4-BE49-F238E27FC236}">
                <a16:creationId xmlns:a16="http://schemas.microsoft.com/office/drawing/2014/main" id="{A66A2B68-EDE9-F145-8E2D-C0B0096069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BCB1C1-6D3F-EB4A-A022-581E39C0F1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49C3E4-F92C-714A-A95F-5CD1928BDCBE}" type="slidenum">
              <a:rPr lang="en-US" smtClean="0"/>
              <a:t>‹#›</a:t>
            </a:fld>
            <a:endParaRPr lang="en-US"/>
          </a:p>
        </p:txBody>
      </p:sp>
    </p:spTree>
    <p:extLst>
      <p:ext uri="{BB962C8B-B14F-4D97-AF65-F5344CB8AC3E}">
        <p14:creationId xmlns:p14="http://schemas.microsoft.com/office/powerpoint/2010/main" val="34654346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tiff"/><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12.jp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tiff"/><Relationship Id="rId7" Type="http://schemas.openxmlformats.org/officeDocument/2006/relationships/image" Target="../media/image18.sv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3" Type="http://schemas.openxmlformats.org/officeDocument/2006/relationships/image" Target="../media/image420.png"/><Relationship Id="rId18" Type="http://schemas.openxmlformats.org/officeDocument/2006/relationships/customXml" Target="../ink/ink8.xml"/><Relationship Id="rId26" Type="http://schemas.openxmlformats.org/officeDocument/2006/relationships/customXml" Target="../ink/ink12.xml"/><Relationship Id="rId3" Type="http://schemas.openxmlformats.org/officeDocument/2006/relationships/image" Target="../media/image20.png"/><Relationship Id="rId21" Type="http://schemas.openxmlformats.org/officeDocument/2006/relationships/image" Target="../media/image46.png"/><Relationship Id="rId7" Type="http://schemas.openxmlformats.org/officeDocument/2006/relationships/image" Target="../media/image390.png"/><Relationship Id="rId12" Type="http://schemas.openxmlformats.org/officeDocument/2006/relationships/customXml" Target="../ink/ink5.xml"/><Relationship Id="rId17" Type="http://schemas.openxmlformats.org/officeDocument/2006/relationships/image" Target="../media/image44.png"/><Relationship Id="rId25" Type="http://schemas.openxmlformats.org/officeDocument/2006/relationships/image" Target="../media/image48.png"/><Relationship Id="rId33" Type="http://schemas.openxmlformats.org/officeDocument/2006/relationships/image" Target="../media/image52.png"/><Relationship Id="rId2" Type="http://schemas.openxmlformats.org/officeDocument/2006/relationships/notesSlide" Target="../notesSlides/notesSlide6.xml"/><Relationship Id="rId16" Type="http://schemas.openxmlformats.org/officeDocument/2006/relationships/customXml" Target="../ink/ink7.xml"/><Relationship Id="rId20" Type="http://schemas.openxmlformats.org/officeDocument/2006/relationships/customXml" Target="../ink/ink9.xml"/><Relationship Id="rId29" Type="http://schemas.openxmlformats.org/officeDocument/2006/relationships/image" Target="../media/image50.png"/><Relationship Id="rId1" Type="http://schemas.openxmlformats.org/officeDocument/2006/relationships/slideLayout" Target="../slideLayouts/slideLayout18.xml"/><Relationship Id="rId6" Type="http://schemas.openxmlformats.org/officeDocument/2006/relationships/customXml" Target="../ink/ink2.xml"/><Relationship Id="rId11" Type="http://schemas.openxmlformats.org/officeDocument/2006/relationships/image" Target="../media/image410.png"/><Relationship Id="rId24" Type="http://schemas.openxmlformats.org/officeDocument/2006/relationships/customXml" Target="../ink/ink11.xml"/><Relationship Id="rId32" Type="http://schemas.openxmlformats.org/officeDocument/2006/relationships/customXml" Target="../ink/ink15.xml"/><Relationship Id="rId5" Type="http://schemas.openxmlformats.org/officeDocument/2006/relationships/image" Target="../media/image380.png"/><Relationship Id="rId15" Type="http://schemas.openxmlformats.org/officeDocument/2006/relationships/image" Target="../media/image430.png"/><Relationship Id="rId23" Type="http://schemas.openxmlformats.org/officeDocument/2006/relationships/image" Target="../media/image47.png"/><Relationship Id="rId28" Type="http://schemas.openxmlformats.org/officeDocument/2006/relationships/customXml" Target="../ink/ink13.xml"/><Relationship Id="rId10" Type="http://schemas.openxmlformats.org/officeDocument/2006/relationships/customXml" Target="../ink/ink4.xml"/><Relationship Id="rId19" Type="http://schemas.openxmlformats.org/officeDocument/2006/relationships/image" Target="../media/image45.png"/><Relationship Id="rId31" Type="http://schemas.openxmlformats.org/officeDocument/2006/relationships/image" Target="../media/image51.png"/><Relationship Id="rId4" Type="http://schemas.openxmlformats.org/officeDocument/2006/relationships/customXml" Target="../ink/ink1.xml"/><Relationship Id="rId9" Type="http://schemas.openxmlformats.org/officeDocument/2006/relationships/image" Target="../media/image40.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49.png"/><Relationship Id="rId30" Type="http://schemas.openxmlformats.org/officeDocument/2006/relationships/customXml" Target="../ink/ink14.xml"/><Relationship Id="rId8" Type="http://schemas.openxmlformats.org/officeDocument/2006/relationships/customXml" Target="../ink/ink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51FC1F-E214-3E4D-92E8-0BCED27A1A8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83172" y="0"/>
            <a:ext cx="10552177" cy="6858000"/>
          </a:xfrm>
          <a:prstGeom prst="rect">
            <a:avLst/>
          </a:prstGeom>
        </p:spPr>
      </p:pic>
    </p:spTree>
    <p:extLst>
      <p:ext uri="{BB962C8B-B14F-4D97-AF65-F5344CB8AC3E}">
        <p14:creationId xmlns:p14="http://schemas.microsoft.com/office/powerpoint/2010/main" val="1145735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638B19-1AF1-4D18-BA93-37FCFA6EA7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34029" y="5356557"/>
            <a:ext cx="842897" cy="1178765"/>
          </a:xfrm>
          <a:prstGeom prst="rect">
            <a:avLst/>
          </a:prstGeom>
        </p:spPr>
      </p:pic>
      <p:pic>
        <p:nvPicPr>
          <p:cNvPr id="7" name="Picture 6">
            <a:extLst>
              <a:ext uri="{FF2B5EF4-FFF2-40B4-BE49-F238E27FC236}">
                <a16:creationId xmlns:a16="http://schemas.microsoft.com/office/drawing/2014/main" id="{4249B4ED-556F-41EB-AE0A-798F20C87752}"/>
              </a:ext>
            </a:extLst>
          </p:cNvPr>
          <p:cNvPicPr>
            <a:picLocks noChangeAspect="1"/>
          </p:cNvPicPr>
          <p:nvPr/>
        </p:nvPicPr>
        <p:blipFill>
          <a:blip r:embed="rId4"/>
          <a:srcRect/>
          <a:stretch/>
        </p:blipFill>
        <p:spPr>
          <a:xfrm>
            <a:off x="316051" y="383396"/>
            <a:ext cx="2497426" cy="1666252"/>
          </a:xfrm>
          <a:prstGeom prst="rect">
            <a:avLst/>
          </a:prstGeom>
        </p:spPr>
      </p:pic>
      <p:pic>
        <p:nvPicPr>
          <p:cNvPr id="8" name="Picture 7" descr="A picture containing person, indoor, table, food&#10;&#10;Description automatically generated">
            <a:extLst>
              <a:ext uri="{FF2B5EF4-FFF2-40B4-BE49-F238E27FC236}">
                <a16:creationId xmlns:a16="http://schemas.microsoft.com/office/drawing/2014/main" id="{247063A0-22A8-4088-8267-D31BC93BF020}"/>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270126" y="395266"/>
            <a:ext cx="2517198" cy="1678132"/>
          </a:xfrm>
          <a:prstGeom prst="rect">
            <a:avLst/>
          </a:prstGeom>
        </p:spPr>
      </p:pic>
      <p:pic>
        <p:nvPicPr>
          <p:cNvPr id="9" name="Picture 8">
            <a:extLst>
              <a:ext uri="{FF2B5EF4-FFF2-40B4-BE49-F238E27FC236}">
                <a16:creationId xmlns:a16="http://schemas.microsoft.com/office/drawing/2014/main" id="{C5C445CC-A23B-4FF4-A599-F39DC4E7EF24}"/>
              </a:ext>
            </a:extLst>
          </p:cNvPr>
          <p:cNvPicPr>
            <a:picLocks noChangeAspect="1"/>
          </p:cNvPicPr>
          <p:nvPr/>
        </p:nvPicPr>
        <p:blipFill>
          <a:blip r:embed="rId6"/>
          <a:srcRect/>
          <a:stretch/>
        </p:blipFill>
        <p:spPr>
          <a:xfrm>
            <a:off x="6220594" y="452127"/>
            <a:ext cx="2349746" cy="1566497"/>
          </a:xfrm>
          <a:prstGeom prst="rect">
            <a:avLst/>
          </a:prstGeom>
        </p:spPr>
      </p:pic>
      <p:pic>
        <p:nvPicPr>
          <p:cNvPr id="10" name="Picture 9">
            <a:extLst>
              <a:ext uri="{FF2B5EF4-FFF2-40B4-BE49-F238E27FC236}">
                <a16:creationId xmlns:a16="http://schemas.microsoft.com/office/drawing/2014/main" id="{A5972A54-4B68-4FF4-8385-151C952BAAFA}"/>
              </a:ext>
            </a:extLst>
          </p:cNvPr>
          <p:cNvPicPr>
            <a:picLocks noChangeAspect="1"/>
          </p:cNvPicPr>
          <p:nvPr/>
        </p:nvPicPr>
        <p:blipFill>
          <a:blip r:embed="rId7"/>
          <a:srcRect/>
          <a:stretch/>
        </p:blipFill>
        <p:spPr>
          <a:xfrm>
            <a:off x="543252" y="2464836"/>
            <a:ext cx="2996576" cy="1852684"/>
          </a:xfrm>
          <a:prstGeom prst="rect">
            <a:avLst/>
          </a:prstGeom>
        </p:spPr>
      </p:pic>
      <p:pic>
        <p:nvPicPr>
          <p:cNvPr id="11" name="Picture 10">
            <a:extLst>
              <a:ext uri="{FF2B5EF4-FFF2-40B4-BE49-F238E27FC236}">
                <a16:creationId xmlns:a16="http://schemas.microsoft.com/office/drawing/2014/main" id="{2FB7A817-0CE9-4C88-970D-D7AD9D828F93}"/>
              </a:ext>
            </a:extLst>
          </p:cNvPr>
          <p:cNvPicPr>
            <a:picLocks noChangeAspect="1"/>
          </p:cNvPicPr>
          <p:nvPr/>
        </p:nvPicPr>
        <p:blipFill>
          <a:blip r:embed="rId8"/>
          <a:srcRect/>
          <a:stretch/>
        </p:blipFill>
        <p:spPr>
          <a:xfrm>
            <a:off x="4182147" y="2464837"/>
            <a:ext cx="2727252" cy="1702134"/>
          </a:xfrm>
          <a:prstGeom prst="rect">
            <a:avLst/>
          </a:prstGeom>
        </p:spPr>
      </p:pic>
      <p:pic>
        <p:nvPicPr>
          <p:cNvPr id="4" name="Picture 3">
            <a:extLst>
              <a:ext uri="{FF2B5EF4-FFF2-40B4-BE49-F238E27FC236}">
                <a16:creationId xmlns:a16="http://schemas.microsoft.com/office/drawing/2014/main" id="{71199594-6A93-47C4-9D71-4E929151B821}"/>
              </a:ext>
            </a:extLst>
          </p:cNvPr>
          <p:cNvPicPr>
            <a:picLocks noChangeAspect="1"/>
          </p:cNvPicPr>
          <p:nvPr/>
        </p:nvPicPr>
        <p:blipFill>
          <a:blip r:embed="rId9"/>
          <a:srcRect/>
          <a:stretch/>
        </p:blipFill>
        <p:spPr>
          <a:xfrm>
            <a:off x="9092241" y="464786"/>
            <a:ext cx="2398144" cy="1692640"/>
          </a:xfrm>
          <a:prstGeom prst="rect">
            <a:avLst/>
          </a:prstGeom>
        </p:spPr>
      </p:pic>
      <p:pic>
        <p:nvPicPr>
          <p:cNvPr id="12" name="Picture 11">
            <a:extLst>
              <a:ext uri="{FF2B5EF4-FFF2-40B4-BE49-F238E27FC236}">
                <a16:creationId xmlns:a16="http://schemas.microsoft.com/office/drawing/2014/main" id="{8BCE4428-1710-4BAB-87D3-CFD7E249102B}"/>
              </a:ext>
            </a:extLst>
          </p:cNvPr>
          <p:cNvPicPr>
            <a:picLocks noChangeAspect="1"/>
          </p:cNvPicPr>
          <p:nvPr/>
        </p:nvPicPr>
        <p:blipFill>
          <a:blip r:embed="rId10"/>
          <a:srcRect/>
          <a:stretch/>
        </p:blipFill>
        <p:spPr>
          <a:xfrm>
            <a:off x="7585337" y="2355663"/>
            <a:ext cx="2727252" cy="1919652"/>
          </a:xfrm>
          <a:prstGeom prst="rect">
            <a:avLst/>
          </a:prstGeom>
        </p:spPr>
      </p:pic>
      <p:pic>
        <p:nvPicPr>
          <p:cNvPr id="14" name="Picture 13">
            <a:extLst>
              <a:ext uri="{FF2B5EF4-FFF2-40B4-BE49-F238E27FC236}">
                <a16:creationId xmlns:a16="http://schemas.microsoft.com/office/drawing/2014/main" id="{7824AECD-46A6-4DD3-A419-0C5E5300942C}"/>
              </a:ext>
            </a:extLst>
          </p:cNvPr>
          <p:cNvPicPr>
            <a:picLocks noChangeAspect="1"/>
          </p:cNvPicPr>
          <p:nvPr/>
        </p:nvPicPr>
        <p:blipFill>
          <a:blip r:embed="rId11"/>
          <a:srcRect/>
          <a:stretch/>
        </p:blipFill>
        <p:spPr>
          <a:xfrm>
            <a:off x="435806" y="4676057"/>
            <a:ext cx="3439978" cy="1908789"/>
          </a:xfrm>
          <a:prstGeom prst="rect">
            <a:avLst/>
          </a:prstGeom>
        </p:spPr>
      </p:pic>
      <p:sp>
        <p:nvSpPr>
          <p:cNvPr id="19" name="TextBox 18">
            <a:extLst>
              <a:ext uri="{FF2B5EF4-FFF2-40B4-BE49-F238E27FC236}">
                <a16:creationId xmlns:a16="http://schemas.microsoft.com/office/drawing/2014/main" id="{CAFB8ACF-7C12-45DF-98F8-6B32DC364D8D}"/>
              </a:ext>
            </a:extLst>
          </p:cNvPr>
          <p:cNvSpPr txBox="1"/>
          <p:nvPr/>
        </p:nvSpPr>
        <p:spPr>
          <a:xfrm>
            <a:off x="3899065" y="4842608"/>
            <a:ext cx="6848104" cy="1631216"/>
          </a:xfrm>
          <a:prstGeom prst="rect">
            <a:avLst/>
          </a:prstGeom>
          <a:noFill/>
        </p:spPr>
        <p:txBody>
          <a:bodyPr wrap="square" rtlCol="0">
            <a:spAutoFit/>
          </a:bodyPr>
          <a:lstStyle/>
          <a:p>
            <a:pPr algn="ctr"/>
            <a:r>
              <a:rPr lang="en-US" sz="2000" b="1" i="1" dirty="0">
                <a:solidFill>
                  <a:srgbClr val="0070C0"/>
                </a:solidFill>
              </a:rPr>
              <a:t>CDA funding helps seminarians and priests, programs and ministries for elderly, Catholic Newman Centers, Catholic schools, different programs for pregnant women, growing families, and the homeless.  The Charity &amp; Development Appeal funds 70+ Catholic ministries helping PEOPLE!!</a:t>
            </a:r>
          </a:p>
        </p:txBody>
      </p:sp>
    </p:spTree>
    <p:extLst>
      <p:ext uri="{BB962C8B-B14F-4D97-AF65-F5344CB8AC3E}">
        <p14:creationId xmlns:p14="http://schemas.microsoft.com/office/powerpoint/2010/main" val="7316461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D36FC5-31E9-4209-88C5-06009DDB67AF}"/>
              </a:ext>
            </a:extLst>
          </p:cNvPr>
          <p:cNvSpPr/>
          <p:nvPr/>
        </p:nvSpPr>
        <p:spPr>
          <a:xfrm>
            <a:off x="0" y="418274"/>
            <a:ext cx="12191999" cy="1600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The CDA funds important things </a:t>
            </a:r>
            <a:br>
              <a:rPr lang="en-US" sz="4000" dirty="0">
                <a:solidFill>
                  <a:schemeClr val="bg1"/>
                </a:solidFill>
              </a:rPr>
            </a:br>
            <a:r>
              <a:rPr lang="en-US" sz="4000" dirty="0">
                <a:solidFill>
                  <a:schemeClr val="bg1"/>
                </a:solidFill>
              </a:rPr>
              <a:t>that no parish could support on its own</a:t>
            </a:r>
          </a:p>
        </p:txBody>
      </p:sp>
      <p:pic>
        <p:nvPicPr>
          <p:cNvPr id="5" name="Picture 4">
            <a:extLst>
              <a:ext uri="{FF2B5EF4-FFF2-40B4-BE49-F238E27FC236}">
                <a16:creationId xmlns:a16="http://schemas.microsoft.com/office/drawing/2014/main" id="{76638B19-1AF1-4D18-BA93-37FCFA6EA7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34029" y="5356557"/>
            <a:ext cx="842897" cy="1178765"/>
          </a:xfrm>
          <a:prstGeom prst="rect">
            <a:avLst/>
          </a:prstGeom>
        </p:spPr>
      </p:pic>
      <p:pic>
        <p:nvPicPr>
          <p:cNvPr id="4" name="Picture 3">
            <a:extLst>
              <a:ext uri="{FF2B5EF4-FFF2-40B4-BE49-F238E27FC236}">
                <a16:creationId xmlns:a16="http://schemas.microsoft.com/office/drawing/2014/main" id="{4D0DCEA4-9F4E-4E9E-8338-FA4FD899990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41259" y="2236699"/>
            <a:ext cx="4587841" cy="3914775"/>
          </a:xfrm>
          <a:prstGeom prst="rect">
            <a:avLst/>
          </a:prstGeom>
        </p:spPr>
      </p:pic>
      <p:sp>
        <p:nvSpPr>
          <p:cNvPr id="8" name="TextBox 7">
            <a:extLst>
              <a:ext uri="{FF2B5EF4-FFF2-40B4-BE49-F238E27FC236}">
                <a16:creationId xmlns:a16="http://schemas.microsoft.com/office/drawing/2014/main" id="{C3D090ED-43C2-4038-B4BA-482F4E311951}"/>
              </a:ext>
            </a:extLst>
          </p:cNvPr>
          <p:cNvSpPr txBox="1"/>
          <p:nvPr/>
        </p:nvSpPr>
        <p:spPr>
          <a:xfrm>
            <a:off x="10205257" y="3200400"/>
            <a:ext cx="1671669" cy="1200329"/>
          </a:xfrm>
          <a:prstGeom prst="rect">
            <a:avLst/>
          </a:prstGeom>
          <a:noFill/>
        </p:spPr>
        <p:txBody>
          <a:bodyPr wrap="square" rtlCol="0">
            <a:spAutoFit/>
          </a:bodyPr>
          <a:lstStyle/>
          <a:p>
            <a:r>
              <a:rPr lang="en-US" sz="2400" b="1" dirty="0">
                <a:solidFill>
                  <a:srgbClr val="C00000"/>
                </a:solidFill>
              </a:rPr>
              <a:t>$10 MM+ in 2023 CDA grants!</a:t>
            </a:r>
          </a:p>
        </p:txBody>
      </p:sp>
      <p:pic>
        <p:nvPicPr>
          <p:cNvPr id="6" name="Picture 5" descr="A white and blue text with blue text&#10;&#10;Description automatically generated with medium confidence">
            <a:extLst>
              <a:ext uri="{FF2B5EF4-FFF2-40B4-BE49-F238E27FC236}">
                <a16:creationId xmlns:a16="http://schemas.microsoft.com/office/drawing/2014/main" id="{299D5B06-1983-CCBD-F47B-A9B830667E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3877" y="2236700"/>
            <a:ext cx="3938795" cy="3872835"/>
          </a:xfrm>
          <a:prstGeom prst="rect">
            <a:avLst/>
          </a:prstGeom>
        </p:spPr>
      </p:pic>
    </p:spTree>
    <p:extLst>
      <p:ext uri="{BB962C8B-B14F-4D97-AF65-F5344CB8AC3E}">
        <p14:creationId xmlns:p14="http://schemas.microsoft.com/office/powerpoint/2010/main" val="7612799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D36FC5-31E9-4209-88C5-06009DDB67AF}"/>
              </a:ext>
            </a:extLst>
          </p:cNvPr>
          <p:cNvSpPr/>
          <p:nvPr/>
        </p:nvSpPr>
        <p:spPr>
          <a:xfrm>
            <a:off x="3182588" y="418274"/>
            <a:ext cx="9009412" cy="1600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t>the CDA needs…</a:t>
            </a:r>
          </a:p>
        </p:txBody>
      </p:sp>
      <p:pic>
        <p:nvPicPr>
          <p:cNvPr id="5" name="Picture 4">
            <a:extLst>
              <a:ext uri="{FF2B5EF4-FFF2-40B4-BE49-F238E27FC236}">
                <a16:creationId xmlns:a16="http://schemas.microsoft.com/office/drawing/2014/main" id="{76638B19-1AF1-4D18-BA93-37FCFA6EA7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34029" y="5356557"/>
            <a:ext cx="842897" cy="1178765"/>
          </a:xfrm>
          <a:prstGeom prst="rect">
            <a:avLst/>
          </a:prstGeom>
        </p:spPr>
      </p:pic>
      <p:pic>
        <p:nvPicPr>
          <p:cNvPr id="4" name="Picture 3">
            <a:extLst>
              <a:ext uri="{FF2B5EF4-FFF2-40B4-BE49-F238E27FC236}">
                <a16:creationId xmlns:a16="http://schemas.microsoft.com/office/drawing/2014/main" id="{B40DB032-F582-AC88-459A-550098DC9762}"/>
              </a:ext>
            </a:extLst>
          </p:cNvPr>
          <p:cNvPicPr>
            <a:picLocks noChangeAspect="1"/>
          </p:cNvPicPr>
          <p:nvPr/>
        </p:nvPicPr>
        <p:blipFill>
          <a:blip r:embed="rId4"/>
          <a:stretch>
            <a:fillRect/>
          </a:stretch>
        </p:blipFill>
        <p:spPr>
          <a:xfrm>
            <a:off x="6387910" y="2566867"/>
            <a:ext cx="2672367" cy="2985794"/>
          </a:xfrm>
          <a:prstGeom prst="rect">
            <a:avLst/>
          </a:prstGeom>
        </p:spPr>
      </p:pic>
      <p:pic>
        <p:nvPicPr>
          <p:cNvPr id="6" name="Picture 5">
            <a:extLst>
              <a:ext uri="{FF2B5EF4-FFF2-40B4-BE49-F238E27FC236}">
                <a16:creationId xmlns:a16="http://schemas.microsoft.com/office/drawing/2014/main" id="{A99F3550-2F1D-9AC6-CC2F-AE255795A0B4}"/>
              </a:ext>
            </a:extLst>
          </p:cNvPr>
          <p:cNvPicPr>
            <a:picLocks noChangeAspect="1"/>
          </p:cNvPicPr>
          <p:nvPr/>
        </p:nvPicPr>
        <p:blipFill>
          <a:blip r:embed="rId5"/>
          <a:stretch>
            <a:fillRect/>
          </a:stretch>
        </p:blipFill>
        <p:spPr>
          <a:xfrm>
            <a:off x="381942" y="2136072"/>
            <a:ext cx="5797925" cy="4399250"/>
          </a:xfrm>
          <a:prstGeom prst="rect">
            <a:avLst/>
          </a:prstGeom>
        </p:spPr>
      </p:pic>
    </p:spTree>
    <p:extLst>
      <p:ext uri="{BB962C8B-B14F-4D97-AF65-F5344CB8AC3E}">
        <p14:creationId xmlns:p14="http://schemas.microsoft.com/office/powerpoint/2010/main" val="23759475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D36FC5-31E9-4209-88C5-06009DDB67AF}"/>
              </a:ext>
            </a:extLst>
          </p:cNvPr>
          <p:cNvSpPr/>
          <p:nvPr/>
        </p:nvSpPr>
        <p:spPr>
          <a:xfrm>
            <a:off x="0" y="418274"/>
            <a:ext cx="12191999" cy="16002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76638B19-1AF1-4D18-BA93-37FCFA6EA7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34029" y="5356557"/>
            <a:ext cx="842897" cy="1178765"/>
          </a:xfrm>
          <a:prstGeom prst="rect">
            <a:avLst/>
          </a:prstGeom>
        </p:spPr>
      </p:pic>
      <p:sp>
        <p:nvSpPr>
          <p:cNvPr id="6" name="TextBox 5">
            <a:extLst>
              <a:ext uri="{FF2B5EF4-FFF2-40B4-BE49-F238E27FC236}">
                <a16:creationId xmlns:a16="http://schemas.microsoft.com/office/drawing/2014/main" id="{C7F3937D-A802-4B5C-B4AE-797039252D0C}"/>
              </a:ext>
            </a:extLst>
          </p:cNvPr>
          <p:cNvSpPr txBox="1"/>
          <p:nvPr/>
        </p:nvSpPr>
        <p:spPr>
          <a:xfrm>
            <a:off x="0" y="734926"/>
            <a:ext cx="12192000" cy="1015663"/>
          </a:xfrm>
          <a:prstGeom prst="rect">
            <a:avLst/>
          </a:prstGeom>
          <a:noFill/>
        </p:spPr>
        <p:txBody>
          <a:bodyPr wrap="square" rtlCol="0">
            <a:spAutoFit/>
          </a:bodyPr>
          <a:lstStyle/>
          <a:p>
            <a:pPr algn="ctr"/>
            <a:r>
              <a:rPr lang="en-US" sz="6000" dirty="0">
                <a:solidFill>
                  <a:schemeClr val="bg1"/>
                </a:solidFill>
              </a:rPr>
              <a:t>4 ways to give to the CDA</a:t>
            </a:r>
          </a:p>
        </p:txBody>
      </p:sp>
      <p:pic>
        <p:nvPicPr>
          <p:cNvPr id="7" name="Picture 6">
            <a:extLst>
              <a:ext uri="{FF2B5EF4-FFF2-40B4-BE49-F238E27FC236}">
                <a16:creationId xmlns:a16="http://schemas.microsoft.com/office/drawing/2014/main" id="{824866BF-86C7-46B6-BD1F-0FAD57A3E6FF}"/>
              </a:ext>
            </a:extLst>
          </p:cNvPr>
          <p:cNvPicPr>
            <a:picLocks noChangeAspect="1"/>
          </p:cNvPicPr>
          <p:nvPr/>
        </p:nvPicPr>
        <p:blipFill rotWithShape="1">
          <a:blip r:embed="rId4"/>
          <a:srcRect l="17183" t="8927" r="18273" b="16811"/>
          <a:stretch/>
        </p:blipFill>
        <p:spPr>
          <a:xfrm>
            <a:off x="4008753" y="3320785"/>
            <a:ext cx="642928" cy="651832"/>
          </a:xfrm>
          <a:prstGeom prst="rect">
            <a:avLst/>
          </a:prstGeom>
        </p:spPr>
      </p:pic>
      <p:pic>
        <p:nvPicPr>
          <p:cNvPr id="8" name="Picture 7">
            <a:extLst>
              <a:ext uri="{FF2B5EF4-FFF2-40B4-BE49-F238E27FC236}">
                <a16:creationId xmlns:a16="http://schemas.microsoft.com/office/drawing/2014/main" id="{38C1A6AB-CFD9-45F7-BF3F-51BD04CADAD6}"/>
              </a:ext>
            </a:extLst>
          </p:cNvPr>
          <p:cNvPicPr>
            <a:picLocks noChangeAspect="1"/>
          </p:cNvPicPr>
          <p:nvPr/>
        </p:nvPicPr>
        <p:blipFill rotWithShape="1">
          <a:blip r:embed="rId5"/>
          <a:srcRect l="9816" t="10439" r="14970" b="17569"/>
          <a:stretch/>
        </p:blipFill>
        <p:spPr>
          <a:xfrm>
            <a:off x="1203645" y="3266871"/>
            <a:ext cx="931912" cy="717697"/>
          </a:xfrm>
          <a:prstGeom prst="rect">
            <a:avLst/>
          </a:prstGeom>
        </p:spPr>
      </p:pic>
      <p:sp>
        <p:nvSpPr>
          <p:cNvPr id="9" name="TextBox 8">
            <a:extLst>
              <a:ext uri="{FF2B5EF4-FFF2-40B4-BE49-F238E27FC236}">
                <a16:creationId xmlns:a16="http://schemas.microsoft.com/office/drawing/2014/main" id="{A67CFB1F-E43A-4932-824D-836B2A56B102}"/>
              </a:ext>
            </a:extLst>
          </p:cNvPr>
          <p:cNvSpPr txBox="1"/>
          <p:nvPr/>
        </p:nvSpPr>
        <p:spPr>
          <a:xfrm>
            <a:off x="685535" y="4164281"/>
            <a:ext cx="2011677" cy="892552"/>
          </a:xfrm>
          <a:prstGeom prst="rect">
            <a:avLst/>
          </a:prstGeom>
          <a:noFill/>
          <a:ln>
            <a:noFill/>
          </a:ln>
        </p:spPr>
        <p:txBody>
          <a:bodyPr wrap="square" rtlCol="0">
            <a:spAutoFit/>
          </a:bodyPr>
          <a:lstStyle/>
          <a:p>
            <a:pPr algn="ctr"/>
            <a:r>
              <a:rPr lang="en-US" sz="2600" b="1" dirty="0">
                <a:solidFill>
                  <a:srgbClr val="7030A0"/>
                </a:solidFill>
              </a:rPr>
              <a:t>Online</a:t>
            </a:r>
            <a:r>
              <a:rPr lang="en-US" sz="2600" dirty="0">
                <a:solidFill>
                  <a:srgbClr val="7030A0"/>
                </a:solidFill>
              </a:rPr>
              <a:t> @</a:t>
            </a:r>
          </a:p>
          <a:p>
            <a:pPr algn="ctr"/>
            <a:r>
              <a:rPr lang="en-US" sz="2600" u="sng" dirty="0">
                <a:solidFill>
                  <a:srgbClr val="7030A0"/>
                </a:solidFill>
              </a:rPr>
              <a:t>give.dphx.org</a:t>
            </a:r>
          </a:p>
        </p:txBody>
      </p:sp>
      <p:sp>
        <p:nvSpPr>
          <p:cNvPr id="10" name="TextBox 9">
            <a:extLst>
              <a:ext uri="{FF2B5EF4-FFF2-40B4-BE49-F238E27FC236}">
                <a16:creationId xmlns:a16="http://schemas.microsoft.com/office/drawing/2014/main" id="{C5A4720D-DC7D-4D2D-A257-1443ED60D5AA}"/>
              </a:ext>
            </a:extLst>
          </p:cNvPr>
          <p:cNvSpPr txBox="1"/>
          <p:nvPr/>
        </p:nvSpPr>
        <p:spPr>
          <a:xfrm>
            <a:off x="8847445" y="4167374"/>
            <a:ext cx="2320214" cy="1200329"/>
          </a:xfrm>
          <a:prstGeom prst="rect">
            <a:avLst/>
          </a:prstGeom>
          <a:noFill/>
          <a:ln>
            <a:noFill/>
          </a:ln>
        </p:spPr>
        <p:txBody>
          <a:bodyPr wrap="square" rtlCol="0">
            <a:spAutoFit/>
          </a:bodyPr>
          <a:lstStyle/>
          <a:p>
            <a:pPr algn="ctr"/>
            <a:r>
              <a:rPr lang="en-US" sz="2400" dirty="0">
                <a:solidFill>
                  <a:srgbClr val="0070C0"/>
                </a:solidFill>
              </a:rPr>
              <a:t>Use the </a:t>
            </a:r>
            <a:r>
              <a:rPr lang="en-US" sz="2400" b="1" dirty="0">
                <a:solidFill>
                  <a:srgbClr val="0070C0"/>
                </a:solidFill>
              </a:rPr>
              <a:t>QR</a:t>
            </a:r>
            <a:r>
              <a:rPr lang="en-US" sz="2400" dirty="0">
                <a:solidFill>
                  <a:srgbClr val="0070C0"/>
                </a:solidFill>
              </a:rPr>
              <a:t> </a:t>
            </a:r>
            <a:r>
              <a:rPr lang="en-US" sz="2400" b="1" dirty="0">
                <a:solidFill>
                  <a:srgbClr val="0070C0"/>
                </a:solidFill>
              </a:rPr>
              <a:t>Code</a:t>
            </a:r>
            <a:r>
              <a:rPr lang="en-US" sz="2400" dirty="0">
                <a:solidFill>
                  <a:srgbClr val="0070C0"/>
                </a:solidFill>
              </a:rPr>
              <a:t> Card to make your gift online</a:t>
            </a:r>
          </a:p>
        </p:txBody>
      </p:sp>
      <p:sp>
        <p:nvSpPr>
          <p:cNvPr id="11" name="TextBox 10">
            <a:extLst>
              <a:ext uri="{FF2B5EF4-FFF2-40B4-BE49-F238E27FC236}">
                <a16:creationId xmlns:a16="http://schemas.microsoft.com/office/drawing/2014/main" id="{01B4D347-8542-4339-951F-C7A6815885F5}"/>
              </a:ext>
            </a:extLst>
          </p:cNvPr>
          <p:cNvSpPr txBox="1"/>
          <p:nvPr/>
        </p:nvSpPr>
        <p:spPr>
          <a:xfrm>
            <a:off x="2942446" y="4167374"/>
            <a:ext cx="2775542" cy="2092881"/>
          </a:xfrm>
          <a:prstGeom prst="rect">
            <a:avLst/>
          </a:prstGeom>
          <a:noFill/>
          <a:ln>
            <a:noFill/>
          </a:ln>
        </p:spPr>
        <p:txBody>
          <a:bodyPr wrap="square" rtlCol="0">
            <a:spAutoFit/>
          </a:bodyPr>
          <a:lstStyle/>
          <a:p>
            <a:pPr algn="ctr"/>
            <a:r>
              <a:rPr lang="en-US" sz="2600" b="1" dirty="0">
                <a:solidFill>
                  <a:srgbClr val="FF6600"/>
                </a:solidFill>
              </a:rPr>
              <a:t>Commitment Card</a:t>
            </a:r>
          </a:p>
          <a:p>
            <a:pPr algn="ctr"/>
            <a:r>
              <a:rPr lang="en-US" sz="2600" dirty="0">
                <a:solidFill>
                  <a:srgbClr val="FF6600"/>
                </a:solidFill>
              </a:rPr>
              <a:t>Return to Parish</a:t>
            </a:r>
          </a:p>
          <a:p>
            <a:pPr algn="ctr"/>
            <a:r>
              <a:rPr lang="en-US" sz="2600" dirty="0">
                <a:solidFill>
                  <a:srgbClr val="FF6600"/>
                </a:solidFill>
              </a:rPr>
              <a:t>(or mail in yellow </a:t>
            </a:r>
          </a:p>
          <a:p>
            <a:pPr algn="ctr"/>
            <a:r>
              <a:rPr lang="en-US" sz="2600" dirty="0">
                <a:solidFill>
                  <a:srgbClr val="FF6600"/>
                </a:solidFill>
              </a:rPr>
              <a:t>return envelope)</a:t>
            </a:r>
          </a:p>
          <a:p>
            <a:pPr marL="342900" indent="-342900" algn="ctr">
              <a:buFont typeface="Arial" panose="020B0604020202020204" pitchFamily="34" charset="0"/>
              <a:buChar char="•"/>
            </a:pPr>
            <a:endParaRPr lang="en-US" sz="2600" dirty="0"/>
          </a:p>
        </p:txBody>
      </p:sp>
      <p:sp>
        <p:nvSpPr>
          <p:cNvPr id="12" name="TextBox 11">
            <a:extLst>
              <a:ext uri="{FF2B5EF4-FFF2-40B4-BE49-F238E27FC236}">
                <a16:creationId xmlns:a16="http://schemas.microsoft.com/office/drawing/2014/main" id="{A6A34CFD-B2CC-499F-9DCA-499050B64B96}"/>
              </a:ext>
            </a:extLst>
          </p:cNvPr>
          <p:cNvSpPr txBox="1"/>
          <p:nvPr/>
        </p:nvSpPr>
        <p:spPr>
          <a:xfrm>
            <a:off x="5580228" y="4164281"/>
            <a:ext cx="3645877" cy="1692771"/>
          </a:xfrm>
          <a:prstGeom prst="rect">
            <a:avLst/>
          </a:prstGeom>
          <a:noFill/>
          <a:ln>
            <a:noFill/>
          </a:ln>
        </p:spPr>
        <p:txBody>
          <a:bodyPr wrap="square" rtlCol="0">
            <a:spAutoFit/>
          </a:bodyPr>
          <a:lstStyle/>
          <a:p>
            <a:pPr algn="ctr"/>
            <a:r>
              <a:rPr lang="en-US" sz="2600" b="1" dirty="0">
                <a:solidFill>
                  <a:srgbClr val="FF0000"/>
                </a:solidFill>
              </a:rPr>
              <a:t>Contact</a:t>
            </a:r>
          </a:p>
          <a:p>
            <a:pPr algn="ctr"/>
            <a:r>
              <a:rPr lang="en-US" sz="2600" dirty="0">
                <a:solidFill>
                  <a:srgbClr val="FF0000"/>
                </a:solidFill>
              </a:rPr>
              <a:t>602-354-2235</a:t>
            </a:r>
          </a:p>
          <a:p>
            <a:pPr algn="ctr"/>
            <a:r>
              <a:rPr lang="en-US" sz="2600" dirty="0">
                <a:solidFill>
                  <a:srgbClr val="FF0000"/>
                </a:solidFill>
              </a:rPr>
              <a:t>or email</a:t>
            </a:r>
          </a:p>
          <a:p>
            <a:pPr algn="ctr"/>
            <a:r>
              <a:rPr lang="en-US" sz="2600" dirty="0">
                <a:solidFill>
                  <a:srgbClr val="FF0000"/>
                </a:solidFill>
              </a:rPr>
              <a:t>DonorServices@dphx.org</a:t>
            </a:r>
          </a:p>
        </p:txBody>
      </p:sp>
      <p:pic>
        <p:nvPicPr>
          <p:cNvPr id="14" name="Graphic 13" descr="Telephone">
            <a:extLst>
              <a:ext uri="{FF2B5EF4-FFF2-40B4-BE49-F238E27FC236}">
                <a16:creationId xmlns:a16="http://schemas.microsoft.com/office/drawing/2014/main" id="{3B652932-B06B-47C5-9A93-5EDC69D246B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826031" y="3120284"/>
            <a:ext cx="1043997" cy="1043997"/>
          </a:xfrm>
          <a:prstGeom prst="rect">
            <a:avLst/>
          </a:prstGeom>
        </p:spPr>
      </p:pic>
      <p:pic>
        <p:nvPicPr>
          <p:cNvPr id="4" name="Picture 3" descr="Qr code&#10;&#10;Description automatically generated">
            <a:extLst>
              <a:ext uri="{FF2B5EF4-FFF2-40B4-BE49-F238E27FC236}">
                <a16:creationId xmlns:a16="http://schemas.microsoft.com/office/drawing/2014/main" id="{A74E0911-963B-40F4-A3A9-7B2E63D2C099}"/>
              </a:ext>
            </a:extLst>
          </p:cNvPr>
          <p:cNvPicPr>
            <a:picLocks noChangeAspect="1"/>
          </p:cNvPicPr>
          <p:nvPr/>
        </p:nvPicPr>
        <p:blipFill>
          <a:blip r:embed="rId8"/>
          <a:stretch>
            <a:fillRect/>
          </a:stretch>
        </p:blipFill>
        <p:spPr>
          <a:xfrm>
            <a:off x="9540104" y="3166618"/>
            <a:ext cx="934896" cy="918202"/>
          </a:xfrm>
          <a:prstGeom prst="rect">
            <a:avLst/>
          </a:prstGeom>
        </p:spPr>
      </p:pic>
    </p:spTree>
    <p:extLst>
      <p:ext uri="{BB962C8B-B14F-4D97-AF65-F5344CB8AC3E}">
        <p14:creationId xmlns:p14="http://schemas.microsoft.com/office/powerpoint/2010/main" val="25888940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488F966-17B7-4C19-814E-F1F704429996}"/>
              </a:ext>
            </a:extLst>
          </p:cNvPr>
          <p:cNvPicPr>
            <a:picLocks noChangeAspect="1"/>
          </p:cNvPicPr>
          <p:nvPr/>
        </p:nvPicPr>
        <p:blipFill rotWithShape="1">
          <a:blip r:embed="rId3"/>
          <a:srcRect/>
          <a:stretch/>
        </p:blipFill>
        <p:spPr>
          <a:xfrm>
            <a:off x="7603740" y="10"/>
            <a:ext cx="4571993" cy="6857990"/>
          </a:xfrm>
          <a:prstGeom prst="rect">
            <a:avLst/>
          </a:prstGeom>
        </p:spPr>
      </p:pic>
      <p:sp>
        <p:nvSpPr>
          <p:cNvPr id="2" name="Rectangle 1">
            <a:extLst>
              <a:ext uri="{FF2B5EF4-FFF2-40B4-BE49-F238E27FC236}">
                <a16:creationId xmlns:a16="http://schemas.microsoft.com/office/drawing/2014/main" id="{568E8074-C9B2-46C9-8128-0C9203D7D295}"/>
              </a:ext>
            </a:extLst>
          </p:cNvPr>
          <p:cNvSpPr/>
          <p:nvPr/>
        </p:nvSpPr>
        <p:spPr>
          <a:xfrm>
            <a:off x="3" y="0"/>
            <a:ext cx="7603737"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EC07BDA-3F01-4B48-BAF5-2645476CD6B4}"/>
              </a:ext>
            </a:extLst>
          </p:cNvPr>
          <p:cNvSpPr/>
          <p:nvPr/>
        </p:nvSpPr>
        <p:spPr>
          <a:xfrm>
            <a:off x="1185118" y="4145280"/>
            <a:ext cx="3273552" cy="62484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12B1262B-9CDE-48AE-B382-54013075EC14}"/>
              </a:ext>
            </a:extLst>
          </p:cNvPr>
          <p:cNvGrpSpPr/>
          <p:nvPr/>
        </p:nvGrpSpPr>
        <p:grpSpPr>
          <a:xfrm>
            <a:off x="1164632" y="1316225"/>
            <a:ext cx="4228560" cy="5004000"/>
            <a:chOff x="235718" y="1316225"/>
            <a:chExt cx="4228560" cy="5004000"/>
          </a:xfrm>
        </p:grpSpPr>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12B72DE2-B7D1-4DBF-9E4E-25B19234A471}"/>
                    </a:ext>
                  </a:extLst>
                </p14:cNvPr>
                <p14:cNvContentPartPr/>
                <p14:nvPr/>
              </p14:nvContentPartPr>
              <p14:xfrm>
                <a:off x="786518" y="1782785"/>
                <a:ext cx="360" cy="894600"/>
              </p14:xfrm>
            </p:contentPart>
          </mc:Choice>
          <mc:Fallback xmlns="">
            <p:pic>
              <p:nvPicPr>
                <p:cNvPr id="4" name="Ink 3">
                  <a:extLst>
                    <a:ext uri="{FF2B5EF4-FFF2-40B4-BE49-F238E27FC236}">
                      <a16:creationId xmlns:a16="http://schemas.microsoft.com/office/drawing/2014/main" id="{12B72DE2-B7D1-4DBF-9E4E-25B19234A471}"/>
                    </a:ext>
                  </a:extLst>
                </p:cNvPr>
                <p:cNvPicPr/>
                <p:nvPr/>
              </p:nvPicPr>
              <p:blipFill>
                <a:blip r:embed="rId5"/>
                <a:stretch>
                  <a:fillRect/>
                </a:stretch>
              </p:blipFill>
              <p:spPr>
                <a:xfrm>
                  <a:off x="723518" y="1720145"/>
                  <a:ext cx="126000" cy="1020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D443ECFE-8264-4372-9534-D0504008C12F}"/>
                    </a:ext>
                  </a:extLst>
                </p14:cNvPr>
                <p14:cNvContentPartPr/>
                <p14:nvPr/>
              </p14:nvContentPartPr>
              <p14:xfrm>
                <a:off x="235718" y="1564985"/>
                <a:ext cx="719280" cy="633600"/>
              </p14:xfrm>
            </p:contentPart>
          </mc:Choice>
          <mc:Fallback xmlns="">
            <p:pic>
              <p:nvPicPr>
                <p:cNvPr id="8" name="Ink 7">
                  <a:extLst>
                    <a:ext uri="{FF2B5EF4-FFF2-40B4-BE49-F238E27FC236}">
                      <a16:creationId xmlns:a16="http://schemas.microsoft.com/office/drawing/2014/main" id="{D443ECFE-8264-4372-9534-D0504008C12F}"/>
                    </a:ext>
                  </a:extLst>
                </p:cNvPr>
                <p:cNvPicPr/>
                <p:nvPr/>
              </p:nvPicPr>
              <p:blipFill>
                <a:blip r:embed="rId7"/>
                <a:stretch>
                  <a:fillRect/>
                </a:stretch>
              </p:blipFill>
              <p:spPr>
                <a:xfrm>
                  <a:off x="172718" y="1502345"/>
                  <a:ext cx="844920" cy="759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7BE68A23-68ED-43AC-90D5-BAE3F82C00E5}"/>
                    </a:ext>
                  </a:extLst>
                </p14:cNvPr>
                <p14:cNvContentPartPr/>
                <p14:nvPr/>
              </p14:nvContentPartPr>
              <p14:xfrm>
                <a:off x="1303838" y="1658585"/>
                <a:ext cx="327600" cy="855000"/>
              </p14:xfrm>
            </p:contentPart>
          </mc:Choice>
          <mc:Fallback xmlns="">
            <p:pic>
              <p:nvPicPr>
                <p:cNvPr id="9" name="Ink 8">
                  <a:extLst>
                    <a:ext uri="{FF2B5EF4-FFF2-40B4-BE49-F238E27FC236}">
                      <a16:creationId xmlns:a16="http://schemas.microsoft.com/office/drawing/2014/main" id="{7BE68A23-68ED-43AC-90D5-BAE3F82C00E5}"/>
                    </a:ext>
                  </a:extLst>
                </p:cNvPr>
                <p:cNvPicPr/>
                <p:nvPr/>
              </p:nvPicPr>
              <p:blipFill>
                <a:blip r:embed="rId9"/>
                <a:stretch>
                  <a:fillRect/>
                </a:stretch>
              </p:blipFill>
              <p:spPr>
                <a:xfrm>
                  <a:off x="1240838" y="1595945"/>
                  <a:ext cx="453240" cy="980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6C7C1BBD-8FD1-4DA7-8C69-73BBEAFCDFAD}"/>
                    </a:ext>
                  </a:extLst>
                </p14:cNvPr>
                <p14:cNvContentPartPr/>
                <p14:nvPr/>
              </p14:nvContentPartPr>
              <p14:xfrm>
                <a:off x="2032478" y="2174825"/>
                <a:ext cx="344880" cy="346320"/>
              </p14:xfrm>
            </p:contentPart>
          </mc:Choice>
          <mc:Fallback xmlns="">
            <p:pic>
              <p:nvPicPr>
                <p:cNvPr id="10" name="Ink 9">
                  <a:extLst>
                    <a:ext uri="{FF2B5EF4-FFF2-40B4-BE49-F238E27FC236}">
                      <a16:creationId xmlns:a16="http://schemas.microsoft.com/office/drawing/2014/main" id="{6C7C1BBD-8FD1-4DA7-8C69-73BBEAFCDFAD}"/>
                    </a:ext>
                  </a:extLst>
                </p:cNvPr>
                <p:cNvPicPr/>
                <p:nvPr/>
              </p:nvPicPr>
              <p:blipFill>
                <a:blip r:embed="rId11"/>
                <a:stretch>
                  <a:fillRect/>
                </a:stretch>
              </p:blipFill>
              <p:spPr>
                <a:xfrm>
                  <a:off x="1969478" y="2112185"/>
                  <a:ext cx="470520" cy="471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43C65191-6B9F-4B21-A806-DE26A2C984AD}"/>
                    </a:ext>
                  </a:extLst>
                </p14:cNvPr>
                <p14:cNvContentPartPr/>
                <p14:nvPr/>
              </p14:nvContentPartPr>
              <p14:xfrm>
                <a:off x="2769398" y="2094545"/>
                <a:ext cx="337680" cy="338760"/>
              </p14:xfrm>
            </p:contentPart>
          </mc:Choice>
          <mc:Fallback xmlns="">
            <p:pic>
              <p:nvPicPr>
                <p:cNvPr id="13" name="Ink 12">
                  <a:extLst>
                    <a:ext uri="{FF2B5EF4-FFF2-40B4-BE49-F238E27FC236}">
                      <a16:creationId xmlns:a16="http://schemas.microsoft.com/office/drawing/2014/main" id="{43C65191-6B9F-4B21-A806-DE26A2C984AD}"/>
                    </a:ext>
                  </a:extLst>
                </p:cNvPr>
                <p:cNvPicPr/>
                <p:nvPr/>
              </p:nvPicPr>
              <p:blipFill>
                <a:blip r:embed="rId13"/>
                <a:stretch>
                  <a:fillRect/>
                </a:stretch>
              </p:blipFill>
              <p:spPr>
                <a:xfrm>
                  <a:off x="2706758" y="2031545"/>
                  <a:ext cx="463320" cy="464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Ink 14">
                  <a:extLst>
                    <a:ext uri="{FF2B5EF4-FFF2-40B4-BE49-F238E27FC236}">
                      <a16:creationId xmlns:a16="http://schemas.microsoft.com/office/drawing/2014/main" id="{748D44A2-9A3F-41F0-A25E-2DAA259B0E89}"/>
                    </a:ext>
                  </a:extLst>
                </p14:cNvPr>
                <p14:cNvContentPartPr/>
                <p14:nvPr/>
              </p14:nvContentPartPr>
              <p14:xfrm>
                <a:off x="3339998" y="1316225"/>
                <a:ext cx="21960" cy="878040"/>
              </p14:xfrm>
            </p:contentPart>
          </mc:Choice>
          <mc:Fallback xmlns="">
            <p:pic>
              <p:nvPicPr>
                <p:cNvPr id="15" name="Ink 14">
                  <a:extLst>
                    <a:ext uri="{FF2B5EF4-FFF2-40B4-BE49-F238E27FC236}">
                      <a16:creationId xmlns:a16="http://schemas.microsoft.com/office/drawing/2014/main" id="{748D44A2-9A3F-41F0-A25E-2DAA259B0E89}"/>
                    </a:ext>
                  </a:extLst>
                </p:cNvPr>
                <p:cNvPicPr/>
                <p:nvPr/>
              </p:nvPicPr>
              <p:blipFill>
                <a:blip r:embed="rId15"/>
                <a:stretch>
                  <a:fillRect/>
                </a:stretch>
              </p:blipFill>
              <p:spPr>
                <a:xfrm>
                  <a:off x="3277358" y="1253225"/>
                  <a:ext cx="147600" cy="10036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7" name="Ink 16">
                  <a:extLst>
                    <a:ext uri="{FF2B5EF4-FFF2-40B4-BE49-F238E27FC236}">
                      <a16:creationId xmlns:a16="http://schemas.microsoft.com/office/drawing/2014/main" id="{EBD282DA-6707-46D9-BE65-6A9CC797301E}"/>
                    </a:ext>
                  </a:extLst>
                </p14:cNvPr>
                <p14:cNvContentPartPr/>
                <p14:nvPr/>
              </p14:nvContentPartPr>
              <p14:xfrm>
                <a:off x="3391478" y="1824185"/>
                <a:ext cx="497160" cy="461520"/>
              </p14:xfrm>
            </p:contentPart>
          </mc:Choice>
          <mc:Fallback xmlns="">
            <p:pic>
              <p:nvPicPr>
                <p:cNvPr id="17" name="Ink 16">
                  <a:extLst>
                    <a:ext uri="{FF2B5EF4-FFF2-40B4-BE49-F238E27FC236}">
                      <a16:creationId xmlns:a16="http://schemas.microsoft.com/office/drawing/2014/main" id="{EBD282DA-6707-46D9-BE65-6A9CC797301E}"/>
                    </a:ext>
                  </a:extLst>
                </p:cNvPr>
                <p:cNvPicPr/>
                <p:nvPr/>
              </p:nvPicPr>
              <p:blipFill>
                <a:blip r:embed="rId17"/>
                <a:stretch>
                  <a:fillRect/>
                </a:stretch>
              </p:blipFill>
              <p:spPr>
                <a:xfrm>
                  <a:off x="3328838" y="1761545"/>
                  <a:ext cx="622800" cy="587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0" name="Ink 19">
                  <a:extLst>
                    <a:ext uri="{FF2B5EF4-FFF2-40B4-BE49-F238E27FC236}">
                      <a16:creationId xmlns:a16="http://schemas.microsoft.com/office/drawing/2014/main" id="{1428D405-0A64-44D5-A143-6D1DB4188336}"/>
                    </a:ext>
                  </a:extLst>
                </p14:cNvPr>
                <p14:cNvContentPartPr/>
                <p14:nvPr/>
              </p14:nvContentPartPr>
              <p14:xfrm>
                <a:off x="1284758" y="3393425"/>
                <a:ext cx="655920" cy="754200"/>
              </p14:xfrm>
            </p:contentPart>
          </mc:Choice>
          <mc:Fallback xmlns="">
            <p:pic>
              <p:nvPicPr>
                <p:cNvPr id="20" name="Ink 19">
                  <a:extLst>
                    <a:ext uri="{FF2B5EF4-FFF2-40B4-BE49-F238E27FC236}">
                      <a16:creationId xmlns:a16="http://schemas.microsoft.com/office/drawing/2014/main" id="{1428D405-0A64-44D5-A143-6D1DB4188336}"/>
                    </a:ext>
                  </a:extLst>
                </p:cNvPr>
                <p:cNvPicPr/>
                <p:nvPr/>
              </p:nvPicPr>
              <p:blipFill>
                <a:blip r:embed="rId19"/>
                <a:stretch>
                  <a:fillRect/>
                </a:stretch>
              </p:blipFill>
              <p:spPr>
                <a:xfrm>
                  <a:off x="1222118" y="3330785"/>
                  <a:ext cx="781560" cy="8798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1" name="Ink 20">
                  <a:extLst>
                    <a:ext uri="{FF2B5EF4-FFF2-40B4-BE49-F238E27FC236}">
                      <a16:creationId xmlns:a16="http://schemas.microsoft.com/office/drawing/2014/main" id="{E75F26B6-4F81-4050-8802-699F26A7F322}"/>
                    </a:ext>
                  </a:extLst>
                </p14:cNvPr>
                <p14:cNvContentPartPr/>
                <p14:nvPr/>
              </p14:nvContentPartPr>
              <p14:xfrm>
                <a:off x="1752398" y="4056185"/>
                <a:ext cx="117000" cy="866880"/>
              </p14:xfrm>
            </p:contentPart>
          </mc:Choice>
          <mc:Fallback xmlns="">
            <p:pic>
              <p:nvPicPr>
                <p:cNvPr id="21" name="Ink 20">
                  <a:extLst>
                    <a:ext uri="{FF2B5EF4-FFF2-40B4-BE49-F238E27FC236}">
                      <a16:creationId xmlns:a16="http://schemas.microsoft.com/office/drawing/2014/main" id="{E75F26B6-4F81-4050-8802-699F26A7F322}"/>
                    </a:ext>
                  </a:extLst>
                </p:cNvPr>
                <p:cNvPicPr/>
                <p:nvPr/>
              </p:nvPicPr>
              <p:blipFill>
                <a:blip r:embed="rId21"/>
                <a:stretch>
                  <a:fillRect/>
                </a:stretch>
              </p:blipFill>
              <p:spPr>
                <a:xfrm>
                  <a:off x="1689398" y="3993545"/>
                  <a:ext cx="242640" cy="9925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9" name="Ink 28">
                  <a:extLst>
                    <a:ext uri="{FF2B5EF4-FFF2-40B4-BE49-F238E27FC236}">
                      <a16:creationId xmlns:a16="http://schemas.microsoft.com/office/drawing/2014/main" id="{7A859F4A-2414-40ED-B3CB-C2D49E457369}"/>
                    </a:ext>
                  </a:extLst>
                </p14:cNvPr>
                <p14:cNvContentPartPr/>
                <p14:nvPr/>
              </p14:nvContentPartPr>
              <p14:xfrm>
                <a:off x="2361158" y="3904625"/>
                <a:ext cx="565920" cy="529920"/>
              </p14:xfrm>
            </p:contentPart>
          </mc:Choice>
          <mc:Fallback xmlns="">
            <p:pic>
              <p:nvPicPr>
                <p:cNvPr id="29" name="Ink 28">
                  <a:extLst>
                    <a:ext uri="{FF2B5EF4-FFF2-40B4-BE49-F238E27FC236}">
                      <a16:creationId xmlns:a16="http://schemas.microsoft.com/office/drawing/2014/main" id="{7A859F4A-2414-40ED-B3CB-C2D49E457369}"/>
                    </a:ext>
                  </a:extLst>
                </p:cNvPr>
                <p:cNvPicPr/>
                <p:nvPr/>
              </p:nvPicPr>
              <p:blipFill>
                <a:blip r:embed="rId23"/>
                <a:stretch>
                  <a:fillRect/>
                </a:stretch>
              </p:blipFill>
              <p:spPr>
                <a:xfrm>
                  <a:off x="2298518" y="3841985"/>
                  <a:ext cx="691560" cy="6555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0" name="Ink 29">
                  <a:extLst>
                    <a:ext uri="{FF2B5EF4-FFF2-40B4-BE49-F238E27FC236}">
                      <a16:creationId xmlns:a16="http://schemas.microsoft.com/office/drawing/2014/main" id="{D7056171-4718-47F8-B90B-150A727C226E}"/>
                    </a:ext>
                  </a:extLst>
                </p14:cNvPr>
                <p14:cNvContentPartPr/>
                <p14:nvPr/>
              </p14:nvContentPartPr>
              <p14:xfrm>
                <a:off x="3206078" y="3612665"/>
                <a:ext cx="575280" cy="570960"/>
              </p14:xfrm>
            </p:contentPart>
          </mc:Choice>
          <mc:Fallback xmlns="">
            <p:pic>
              <p:nvPicPr>
                <p:cNvPr id="30" name="Ink 29">
                  <a:extLst>
                    <a:ext uri="{FF2B5EF4-FFF2-40B4-BE49-F238E27FC236}">
                      <a16:creationId xmlns:a16="http://schemas.microsoft.com/office/drawing/2014/main" id="{D7056171-4718-47F8-B90B-150A727C226E}"/>
                    </a:ext>
                  </a:extLst>
                </p:cNvPr>
                <p:cNvPicPr/>
                <p:nvPr/>
              </p:nvPicPr>
              <p:blipFill>
                <a:blip r:embed="rId25"/>
                <a:stretch>
                  <a:fillRect/>
                </a:stretch>
              </p:blipFill>
              <p:spPr>
                <a:xfrm>
                  <a:off x="3143438" y="3550025"/>
                  <a:ext cx="700920" cy="6966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1" name="Ink 30">
                  <a:extLst>
                    <a:ext uri="{FF2B5EF4-FFF2-40B4-BE49-F238E27FC236}">
                      <a16:creationId xmlns:a16="http://schemas.microsoft.com/office/drawing/2014/main" id="{A67524C7-51AF-413F-AEB8-376AF06DBFD1}"/>
                    </a:ext>
                  </a:extLst>
                </p14:cNvPr>
                <p14:cNvContentPartPr/>
                <p14:nvPr/>
              </p14:nvContentPartPr>
              <p14:xfrm>
                <a:off x="4275998" y="2633465"/>
                <a:ext cx="360" cy="885600"/>
              </p14:xfrm>
            </p:contentPart>
          </mc:Choice>
          <mc:Fallback xmlns="">
            <p:pic>
              <p:nvPicPr>
                <p:cNvPr id="31" name="Ink 30">
                  <a:extLst>
                    <a:ext uri="{FF2B5EF4-FFF2-40B4-BE49-F238E27FC236}">
                      <a16:creationId xmlns:a16="http://schemas.microsoft.com/office/drawing/2014/main" id="{A67524C7-51AF-413F-AEB8-376AF06DBFD1}"/>
                    </a:ext>
                  </a:extLst>
                </p:cNvPr>
                <p:cNvPicPr/>
                <p:nvPr/>
              </p:nvPicPr>
              <p:blipFill>
                <a:blip r:embed="rId27"/>
                <a:stretch>
                  <a:fillRect/>
                </a:stretch>
              </p:blipFill>
              <p:spPr>
                <a:xfrm>
                  <a:off x="4212998" y="2570825"/>
                  <a:ext cx="126000" cy="10112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2" name="Ink 31">
                  <a:extLst>
                    <a:ext uri="{FF2B5EF4-FFF2-40B4-BE49-F238E27FC236}">
                      <a16:creationId xmlns:a16="http://schemas.microsoft.com/office/drawing/2014/main" id="{ADC09C82-D3EC-4AEE-A0EB-125C2040BF05}"/>
                    </a:ext>
                  </a:extLst>
                </p14:cNvPr>
                <p14:cNvContentPartPr/>
                <p14:nvPr/>
              </p14:nvContentPartPr>
              <p14:xfrm>
                <a:off x="4254758" y="4293065"/>
                <a:ext cx="209520" cy="75600"/>
              </p14:xfrm>
            </p:contentPart>
          </mc:Choice>
          <mc:Fallback xmlns="">
            <p:pic>
              <p:nvPicPr>
                <p:cNvPr id="32" name="Ink 31">
                  <a:extLst>
                    <a:ext uri="{FF2B5EF4-FFF2-40B4-BE49-F238E27FC236}">
                      <a16:creationId xmlns:a16="http://schemas.microsoft.com/office/drawing/2014/main" id="{ADC09C82-D3EC-4AEE-A0EB-125C2040BF05}"/>
                    </a:ext>
                  </a:extLst>
                </p:cNvPr>
                <p:cNvPicPr/>
                <p:nvPr/>
              </p:nvPicPr>
              <p:blipFill>
                <a:blip r:embed="rId29"/>
                <a:stretch>
                  <a:fillRect/>
                </a:stretch>
              </p:blipFill>
              <p:spPr>
                <a:xfrm>
                  <a:off x="4191758" y="4230425"/>
                  <a:ext cx="33516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3" name="Ink 32">
                  <a:extLst>
                    <a:ext uri="{FF2B5EF4-FFF2-40B4-BE49-F238E27FC236}">
                      <a16:creationId xmlns:a16="http://schemas.microsoft.com/office/drawing/2014/main" id="{D6C69516-6BBF-4F55-A1FD-6BE66954DDDD}"/>
                    </a:ext>
                  </a:extLst>
                </p14:cNvPr>
                <p14:cNvContentPartPr/>
                <p14:nvPr/>
              </p14:nvContentPartPr>
              <p14:xfrm>
                <a:off x="1699838" y="5170025"/>
                <a:ext cx="1984320" cy="776160"/>
              </p14:xfrm>
            </p:contentPart>
          </mc:Choice>
          <mc:Fallback xmlns="">
            <p:pic>
              <p:nvPicPr>
                <p:cNvPr id="33" name="Ink 32">
                  <a:extLst>
                    <a:ext uri="{FF2B5EF4-FFF2-40B4-BE49-F238E27FC236}">
                      <a16:creationId xmlns:a16="http://schemas.microsoft.com/office/drawing/2014/main" id="{D6C69516-6BBF-4F55-A1FD-6BE66954DDDD}"/>
                    </a:ext>
                  </a:extLst>
                </p:cNvPr>
                <p:cNvPicPr/>
                <p:nvPr/>
              </p:nvPicPr>
              <p:blipFill>
                <a:blip r:embed="rId31"/>
                <a:stretch>
                  <a:fillRect/>
                </a:stretch>
              </p:blipFill>
              <p:spPr>
                <a:xfrm>
                  <a:off x="1637198" y="5107025"/>
                  <a:ext cx="2109960" cy="9018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4" name="Ink 33">
                  <a:extLst>
                    <a:ext uri="{FF2B5EF4-FFF2-40B4-BE49-F238E27FC236}">
                      <a16:creationId xmlns:a16="http://schemas.microsoft.com/office/drawing/2014/main" id="{8C3F0EE0-66CE-4E54-A078-4242E078E8D4}"/>
                    </a:ext>
                  </a:extLst>
                </p14:cNvPr>
                <p14:cNvContentPartPr/>
                <p14:nvPr/>
              </p14:nvContentPartPr>
              <p14:xfrm>
                <a:off x="1907918" y="5711465"/>
                <a:ext cx="1849320" cy="608760"/>
              </p14:xfrm>
            </p:contentPart>
          </mc:Choice>
          <mc:Fallback xmlns="">
            <p:pic>
              <p:nvPicPr>
                <p:cNvPr id="34" name="Ink 33">
                  <a:extLst>
                    <a:ext uri="{FF2B5EF4-FFF2-40B4-BE49-F238E27FC236}">
                      <a16:creationId xmlns:a16="http://schemas.microsoft.com/office/drawing/2014/main" id="{8C3F0EE0-66CE-4E54-A078-4242E078E8D4}"/>
                    </a:ext>
                  </a:extLst>
                </p:cNvPr>
                <p:cNvPicPr/>
                <p:nvPr/>
              </p:nvPicPr>
              <p:blipFill>
                <a:blip r:embed="rId33"/>
                <a:stretch>
                  <a:fillRect/>
                </a:stretch>
              </p:blipFill>
              <p:spPr>
                <a:xfrm>
                  <a:off x="1844918" y="5648825"/>
                  <a:ext cx="1974960" cy="734400"/>
                </a:xfrm>
                <a:prstGeom prst="rect">
                  <a:avLst/>
                </a:prstGeom>
              </p:spPr>
            </p:pic>
          </mc:Fallback>
        </mc:AlternateContent>
      </p:grpSp>
    </p:spTree>
    <p:extLst>
      <p:ext uri="{BB962C8B-B14F-4D97-AF65-F5344CB8AC3E}">
        <p14:creationId xmlns:p14="http://schemas.microsoft.com/office/powerpoint/2010/main" val="2058288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2000" fill="hold"/>
                                        <p:tgtEl>
                                          <p:spTgt spid="36"/>
                                        </p:tgtEl>
                                        <p:attrNameLst>
                                          <p:attrName>drawProgress</p:attrName>
                                        </p:attrNameLst>
                                      </p:cBhvr>
                                      <p:tavLst>
                                        <p:tav tm="0">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205CC11B226D41A05DB61FBDF5AD80" ma:contentTypeVersion="14" ma:contentTypeDescription="Create a new document." ma:contentTypeScope="" ma:versionID="654b3283d73737aaa0a6f6b34f2f7fa0">
  <xsd:schema xmlns:xsd="http://www.w3.org/2001/XMLSchema" xmlns:xs="http://www.w3.org/2001/XMLSchema" xmlns:p="http://schemas.microsoft.com/office/2006/metadata/properties" xmlns:ns2="dfc105d7-627a-4a4a-9d65-931cd82d9ff0" xmlns:ns3="c2bb17c1-f80f-4adb-a886-4dc99d83adea" targetNamespace="http://schemas.microsoft.com/office/2006/metadata/properties" ma:root="true" ma:fieldsID="829328eaaa32e7998176f1934f446721" ns2:_="" ns3:_="">
    <xsd:import namespace="dfc105d7-627a-4a4a-9d65-931cd82d9ff0"/>
    <xsd:import namespace="c2bb17c1-f80f-4adb-a886-4dc99d83ade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c105d7-627a-4a4a-9d65-931cd82d9f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6f1beb6d-520c-4a94-9c3b-8d3590516a10"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bb17c1-f80f-4adb-a886-4dc99d83adea"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314bfdf3-58c1-4506-bb51-4cf556a8e1c6}" ma:internalName="TaxCatchAll" ma:showField="CatchAllData" ma:web="c2bb17c1-f80f-4adb-a886-4dc99d83adea">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fc105d7-627a-4a4a-9d65-931cd82d9ff0">
      <Terms xmlns="http://schemas.microsoft.com/office/infopath/2007/PartnerControls"/>
    </lcf76f155ced4ddcb4097134ff3c332f>
    <TaxCatchAll xmlns="c2bb17c1-f80f-4adb-a886-4dc99d83adea" xsi:nil="true"/>
  </documentManagement>
</p:properties>
</file>

<file path=customXml/itemProps1.xml><?xml version="1.0" encoding="utf-8"?>
<ds:datastoreItem xmlns:ds="http://schemas.openxmlformats.org/officeDocument/2006/customXml" ds:itemID="{2E96CFD4-3CBD-4D27-8C97-1D5EBCF06B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c105d7-627a-4a4a-9d65-931cd82d9ff0"/>
    <ds:schemaRef ds:uri="c2bb17c1-f80f-4adb-a886-4dc99d83ad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72A03D0-03F6-4F41-9C8C-EBCF0AD9582E}">
  <ds:schemaRefs>
    <ds:schemaRef ds:uri="http://schemas.microsoft.com/sharepoint/v3/contenttype/forms"/>
  </ds:schemaRefs>
</ds:datastoreItem>
</file>

<file path=customXml/itemProps3.xml><?xml version="1.0" encoding="utf-8"?>
<ds:datastoreItem xmlns:ds="http://schemas.openxmlformats.org/officeDocument/2006/customXml" ds:itemID="{7452A178-9BED-4E68-9D6C-2CD881CE3A2A}">
  <ds:schemaRefs>
    <ds:schemaRef ds:uri="http://schemas.microsoft.com/office/2006/metadata/properties"/>
    <ds:schemaRef ds:uri="http://schemas.microsoft.com/office/infopath/2007/PartnerControls"/>
    <ds:schemaRef ds:uri="dfc105d7-627a-4a4a-9d65-931cd82d9ff0"/>
    <ds:schemaRef ds:uri="c2bb17c1-f80f-4adb-a886-4dc99d83adea"/>
  </ds:schemaRefs>
</ds:datastoreItem>
</file>

<file path=docProps/app.xml><?xml version="1.0" encoding="utf-8"?>
<Properties xmlns="http://schemas.openxmlformats.org/officeDocument/2006/extended-properties" xmlns:vt="http://schemas.openxmlformats.org/officeDocument/2006/docPropsVTypes">
  <TotalTime>1473</TotalTime>
  <Words>429</Words>
  <Application>Microsoft Office PowerPoint</Application>
  <PresentationFormat>Widescreen</PresentationFormat>
  <Paragraphs>40</Paragraphs>
  <Slides>6</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Arial</vt:lpstr>
      <vt:lpstr>Calibri</vt:lpstr>
      <vt:lpstr>Calibri Light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Wentz, Lisa</dc:creator>
  <cp:lastModifiedBy>Wentz, Lisa</cp:lastModifiedBy>
  <cp:revision>128</cp:revision>
  <cp:lastPrinted>2021-12-09T14:58:17Z</cp:lastPrinted>
  <dcterms:created xsi:type="dcterms:W3CDTF">2019-12-17T21:47:34Z</dcterms:created>
  <dcterms:modified xsi:type="dcterms:W3CDTF">2023-12-12T16:36:42Z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3064200.00000000</vt:lpwstr>
  </property>
  <property fmtid="{D5CDD505-2E9C-101B-9397-08002B2CF9AE}" pid="3" name="ContentTypeId">
    <vt:lpwstr>0x010100DB205CC11B226D41A05DB61FBDF5AD80</vt:lpwstr>
  </property>
  <property fmtid="{D5CDD505-2E9C-101B-9397-08002B2CF9AE}" pid="4" name="MediaServiceImageTags">
    <vt:lpwstr/>
  </property>
</Properties>
</file>