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9" r:id="rId5"/>
    <p:sldId id="259" r:id="rId6"/>
    <p:sldId id="258" r:id="rId7"/>
    <p:sldId id="260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8EB632-197A-45F7-8EAE-28DD59071E3C}">
          <p14:sldIdLst>
            <p14:sldId id="269"/>
            <p14:sldId id="259"/>
            <p14:sldId id="258"/>
            <p14:sldId id="260"/>
            <p14:sldId id="26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7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3BAD3-51AA-43AB-90E3-41254271EE02}" v="3" dt="2023-12-12T17:15:32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851" autoAdjust="0"/>
  </p:normalViewPr>
  <p:slideViewPr>
    <p:cSldViewPr snapToGrid="0">
      <p:cViewPr varScale="1">
        <p:scale>
          <a:sx n="63" d="100"/>
          <a:sy n="63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tz, Lisa" userId="24d17259-0c39-4828-abf0-b935a5f381ec" providerId="ADAL" clId="{CB33BAD3-51AA-43AB-90E3-41254271EE02}"/>
    <pc:docChg chg="undo custSel delSld modSld sldOrd modSection">
      <pc:chgData name="Wentz, Lisa" userId="24d17259-0c39-4828-abf0-b935a5f381ec" providerId="ADAL" clId="{CB33BAD3-51AA-43AB-90E3-41254271EE02}" dt="2023-12-12T23:40:36.822" v="172" actId="14826"/>
      <pc:docMkLst>
        <pc:docMk/>
      </pc:docMkLst>
      <pc:sldChg chg="addSp modSp mod modNotesTx">
        <pc:chgData name="Wentz, Lisa" userId="24d17259-0c39-4828-abf0-b935a5f381ec" providerId="ADAL" clId="{CB33BAD3-51AA-43AB-90E3-41254271EE02}" dt="2023-12-12T17:14:26.007" v="29" actId="20577"/>
        <pc:sldMkLst>
          <pc:docMk/>
          <pc:sldMk cId="2681894841" sldId="258"/>
        </pc:sldMkLst>
        <pc:spChg chg="add mod">
          <ac:chgData name="Wentz, Lisa" userId="24d17259-0c39-4828-abf0-b935a5f381ec" providerId="ADAL" clId="{CB33BAD3-51AA-43AB-90E3-41254271EE02}" dt="2023-12-12T17:14:10.628" v="24"/>
          <ac:spMkLst>
            <pc:docMk/>
            <pc:sldMk cId="2681894841" sldId="258"/>
            <ac:spMk id="3" creationId="{4F9714A5-1F59-38B5-ABF7-D8AB03D435D9}"/>
          </ac:spMkLst>
        </pc:spChg>
        <pc:picChg chg="mod">
          <ac:chgData name="Wentz, Lisa" userId="24d17259-0c39-4828-abf0-b935a5f381ec" providerId="ADAL" clId="{CB33BAD3-51AA-43AB-90E3-41254271EE02}" dt="2023-12-12T17:12:57.364" v="22" actId="1037"/>
          <ac:picMkLst>
            <pc:docMk/>
            <pc:sldMk cId="2681894841" sldId="258"/>
            <ac:picMk id="6" creationId="{11596B03-63FD-4692-FD80-07923BD84679}"/>
          </ac:picMkLst>
        </pc:picChg>
      </pc:sldChg>
      <pc:sldChg chg="ord">
        <pc:chgData name="Wentz, Lisa" userId="24d17259-0c39-4828-abf0-b935a5f381ec" providerId="ADAL" clId="{CB33BAD3-51AA-43AB-90E3-41254271EE02}" dt="2023-12-12T17:11:33.492" v="1"/>
        <pc:sldMkLst>
          <pc:docMk/>
          <pc:sldMk cId="2142608678" sldId="259"/>
        </pc:sldMkLst>
      </pc:sldChg>
      <pc:sldChg chg="addSp delSp modSp mod delAnim">
        <pc:chgData name="Wentz, Lisa" userId="24d17259-0c39-4828-abf0-b935a5f381ec" providerId="ADAL" clId="{CB33BAD3-51AA-43AB-90E3-41254271EE02}" dt="2023-12-12T17:15:47.301" v="165" actId="1038"/>
        <pc:sldMkLst>
          <pc:docMk/>
          <pc:sldMk cId="429898198" sldId="260"/>
        </pc:sldMkLst>
        <pc:spChg chg="del">
          <ac:chgData name="Wentz, Lisa" userId="24d17259-0c39-4828-abf0-b935a5f381ec" providerId="ADAL" clId="{CB33BAD3-51AA-43AB-90E3-41254271EE02}" dt="2023-12-12T17:14:43.941" v="33" actId="478"/>
          <ac:spMkLst>
            <pc:docMk/>
            <pc:sldMk cId="429898198" sldId="260"/>
            <ac:spMk id="13" creationId="{090A5F8B-1443-44D4-80F9-F8E4C0CBDF19}"/>
          </ac:spMkLst>
        </pc:spChg>
        <pc:spChg chg="add del mod">
          <ac:chgData name="Wentz, Lisa" userId="24d17259-0c39-4828-abf0-b935a5f381ec" providerId="ADAL" clId="{CB33BAD3-51AA-43AB-90E3-41254271EE02}" dt="2023-12-12T17:15:39.628" v="143" actId="1038"/>
          <ac:spMkLst>
            <pc:docMk/>
            <pc:sldMk cId="429898198" sldId="260"/>
            <ac:spMk id="14" creationId="{FE29B63C-8F2E-4E26-8720-8ABC5F90ACFA}"/>
          </ac:spMkLst>
        </pc:spChg>
        <pc:grpChg chg="del">
          <ac:chgData name="Wentz, Lisa" userId="24d17259-0c39-4828-abf0-b935a5f381ec" providerId="ADAL" clId="{CB33BAD3-51AA-43AB-90E3-41254271EE02}" dt="2023-12-12T17:14:39.367" v="32" actId="478"/>
          <ac:grpSpMkLst>
            <pc:docMk/>
            <pc:sldMk cId="429898198" sldId="260"/>
            <ac:grpSpMk id="10" creationId="{DA336094-3339-4F6E-A88F-E14E4C06B24E}"/>
          </ac:grpSpMkLst>
        </pc:grpChg>
        <pc:picChg chg="add mod">
          <ac:chgData name="Wentz, Lisa" userId="24d17259-0c39-4828-abf0-b935a5f381ec" providerId="ADAL" clId="{CB33BAD3-51AA-43AB-90E3-41254271EE02}" dt="2023-12-12T17:15:32.319" v="130"/>
          <ac:picMkLst>
            <pc:docMk/>
            <pc:sldMk cId="429898198" sldId="260"/>
            <ac:picMk id="3" creationId="{5B7AC02E-A232-C610-CE42-229B92FEC67A}"/>
          </ac:picMkLst>
        </pc:picChg>
        <pc:picChg chg="del">
          <ac:chgData name="Wentz, Lisa" userId="24d17259-0c39-4828-abf0-b935a5f381ec" providerId="ADAL" clId="{CB33BAD3-51AA-43AB-90E3-41254271EE02}" dt="2023-12-12T17:14:37.331" v="30" actId="478"/>
          <ac:picMkLst>
            <pc:docMk/>
            <pc:sldMk cId="429898198" sldId="260"/>
            <ac:picMk id="5" creationId="{C9613AD4-7B92-4D1A-A69C-C0CEC4C798AF}"/>
          </ac:picMkLst>
        </pc:picChg>
        <pc:inkChg chg="del">
          <ac:chgData name="Wentz, Lisa" userId="24d17259-0c39-4828-abf0-b935a5f381ec" providerId="ADAL" clId="{CB33BAD3-51AA-43AB-90E3-41254271EE02}" dt="2023-12-12T17:14:38.561" v="31" actId="478"/>
          <ac:inkMkLst>
            <pc:docMk/>
            <pc:sldMk cId="429898198" sldId="260"/>
            <ac:inkMk id="9" creationId="{1A059C7F-46BE-4023-8A13-02FDA9757E9C}"/>
          </ac:inkMkLst>
        </pc:inkChg>
        <pc:inkChg chg="add del mod">
          <ac:chgData name="Wentz, Lisa" userId="24d17259-0c39-4828-abf0-b935a5f381ec" providerId="ADAL" clId="{CB33BAD3-51AA-43AB-90E3-41254271EE02}" dt="2023-12-12T17:15:47.301" v="165" actId="1038"/>
          <ac:inkMkLst>
            <pc:docMk/>
            <pc:sldMk cId="429898198" sldId="260"/>
            <ac:inkMk id="11" creationId="{FEF2941A-2270-4270-BE40-8C768FAAC3D5}"/>
          </ac:inkMkLst>
        </pc:inkChg>
        <pc:inkChg chg="add del mod">
          <ac:chgData name="Wentz, Lisa" userId="24d17259-0c39-4828-abf0-b935a5f381ec" providerId="ADAL" clId="{CB33BAD3-51AA-43AB-90E3-41254271EE02}" dt="2023-12-12T17:15:43.158" v="154" actId="1038"/>
          <ac:inkMkLst>
            <pc:docMk/>
            <pc:sldMk cId="429898198" sldId="260"/>
            <ac:inkMk id="12" creationId="{E4344602-7631-473C-BE72-BD6A0F64B0E3}"/>
          </ac:inkMkLst>
        </pc:inkChg>
      </pc:sldChg>
      <pc:sldChg chg="del">
        <pc:chgData name="Wentz, Lisa" userId="24d17259-0c39-4828-abf0-b935a5f381ec" providerId="ADAL" clId="{CB33BAD3-51AA-43AB-90E3-41254271EE02}" dt="2023-12-12T17:16:04.069" v="166" actId="2696"/>
        <pc:sldMkLst>
          <pc:docMk/>
          <pc:sldMk cId="3165639693" sldId="262"/>
        </pc:sldMkLst>
      </pc:sldChg>
      <pc:sldChg chg="del">
        <pc:chgData name="Wentz, Lisa" userId="24d17259-0c39-4828-abf0-b935a5f381ec" providerId="ADAL" clId="{CB33BAD3-51AA-43AB-90E3-41254271EE02}" dt="2023-12-12T17:16:06.927" v="167" actId="2696"/>
        <pc:sldMkLst>
          <pc:docMk/>
          <pc:sldMk cId="1523630747" sldId="263"/>
        </pc:sldMkLst>
      </pc:sldChg>
      <pc:sldChg chg="del">
        <pc:chgData name="Wentz, Lisa" userId="24d17259-0c39-4828-abf0-b935a5f381ec" providerId="ADAL" clId="{CB33BAD3-51AA-43AB-90E3-41254271EE02}" dt="2023-12-12T17:16:09.812" v="168" actId="2696"/>
        <pc:sldMkLst>
          <pc:docMk/>
          <pc:sldMk cId="2492916505" sldId="264"/>
        </pc:sldMkLst>
      </pc:sldChg>
      <pc:sldChg chg="del">
        <pc:chgData name="Wentz, Lisa" userId="24d17259-0c39-4828-abf0-b935a5f381ec" providerId="ADAL" clId="{CB33BAD3-51AA-43AB-90E3-41254271EE02}" dt="2023-12-12T17:16:12.652" v="169" actId="2696"/>
        <pc:sldMkLst>
          <pc:docMk/>
          <pc:sldMk cId="1400509589" sldId="265"/>
        </pc:sldMkLst>
      </pc:sldChg>
      <pc:sldChg chg="del">
        <pc:chgData name="Wentz, Lisa" userId="24d17259-0c39-4828-abf0-b935a5f381ec" providerId="ADAL" clId="{CB33BAD3-51AA-43AB-90E3-41254271EE02}" dt="2023-12-12T17:16:15.351" v="170" actId="2696"/>
        <pc:sldMkLst>
          <pc:docMk/>
          <pc:sldMk cId="2626281162" sldId="266"/>
        </pc:sldMkLst>
      </pc:sldChg>
      <pc:sldChg chg="del">
        <pc:chgData name="Wentz, Lisa" userId="24d17259-0c39-4828-abf0-b935a5f381ec" providerId="ADAL" clId="{CB33BAD3-51AA-43AB-90E3-41254271EE02}" dt="2023-12-12T17:16:18.708" v="171" actId="2696"/>
        <pc:sldMkLst>
          <pc:docMk/>
          <pc:sldMk cId="392452915" sldId="267"/>
        </pc:sldMkLst>
      </pc:sldChg>
      <pc:sldChg chg="modSp mod">
        <pc:chgData name="Wentz, Lisa" userId="24d17259-0c39-4828-abf0-b935a5f381ec" providerId="ADAL" clId="{CB33BAD3-51AA-43AB-90E3-41254271EE02}" dt="2023-12-12T23:40:36.822" v="172" actId="14826"/>
        <pc:sldMkLst>
          <pc:docMk/>
          <pc:sldMk cId="4116390510" sldId="269"/>
        </pc:sldMkLst>
        <pc:picChg chg="mod">
          <ac:chgData name="Wentz, Lisa" userId="24d17259-0c39-4828-abf0-b935a5f381ec" providerId="ADAL" clId="{CB33BAD3-51AA-43AB-90E3-41254271EE02}" dt="2023-12-12T23:40:36.822" v="172" actId="14826"/>
          <ac:picMkLst>
            <pc:docMk/>
            <pc:sldMk cId="4116390510" sldId="269"/>
            <ac:picMk id="2" creationId="{DFE036DB-FD96-F00A-17A3-CE1B93050C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C2DCFF-B300-4708-9518-B4568C3F7A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9F1BC-621F-401E-8C94-307FFEB4D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30BE-C4F1-4532-92A4-582D6BB18D8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0B988-9957-475D-829E-328BF4A34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599D5-9F3B-4C02-B70B-3E2385016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4485-FB88-4CE2-BC39-022963C76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75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18:14:09.20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175 175,'0'0,"2"1,-1-1,1 1,0 0,-1-1,1 1,-1 0,0 0,1 0,-1 0,1 0,-1 0,1 1,5 4,40 31,-2 2,-1 3,-3 1,72 95,-7-9,-58-73,56 85,-59-79,-31-44,-1 0,14 25,-23-35,-1 0,0 0,0 0,0 1,-1 0,0-1,-1 1,0 0,0 11,-2-4,0 0,-2 1,0-1,0 0,-8 18,-34 80,24-64,-361 763,379-808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18:14:09.20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175 303,'0'0,"8"0,1476 0,-1229-15,-194 4,0-7,67-37,-95 30,-29 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53BC-E163-4B8E-98C5-857559BF553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4923-5BD6-4B0F-AB27-D6FCF69A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25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Buenos días, mi nombre es </a:t>
            </a:r>
            <a:r>
              <a:rPr lang="es-ES" b="0" i="0" u="sng" dirty="0">
                <a:effectLst/>
                <a:latin typeface="-apple-system"/>
              </a:rPr>
              <a:t>		</a:t>
            </a:r>
            <a:r>
              <a:rPr lang="es-ES" b="0" i="0" dirty="0">
                <a:effectLst/>
                <a:latin typeface="-apple-system"/>
              </a:rPr>
              <a:t>, he sido feligrés de esta parroquia desde </a:t>
            </a:r>
            <a:r>
              <a:rPr lang="es-ES" b="0" i="0" u="sng" dirty="0">
                <a:effectLst/>
                <a:latin typeface="-apple-system"/>
              </a:rPr>
              <a:t>			</a:t>
            </a:r>
            <a:r>
              <a:rPr lang="es-ES" b="0" i="0" dirty="0">
                <a:effectLst/>
                <a:latin typeface="-apple-system"/>
              </a:rPr>
              <a:t> 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Me encanta esta parroquia, y me da mucho gusto estar aquí para contarles un poco sobre la Campaña de Caridad y Desarrollo, o el CDA.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Hemos apoyado el CDA para </a:t>
            </a:r>
            <a:r>
              <a:rPr lang="es-ES" b="0" i="0" u="sng" dirty="0">
                <a:effectLst/>
                <a:latin typeface="-apple-system"/>
              </a:rPr>
              <a:t>		</a:t>
            </a:r>
            <a:r>
              <a:rPr lang="es-ES" b="0" i="0" dirty="0">
                <a:effectLst/>
                <a:latin typeface="-apple-system"/>
              </a:rPr>
              <a:t> años.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El CDA financia a personas importantes como seminaristas y sacerdotes, programas para ancianos, adultos jóvenes, niños en escuelas católicas, 7 clínicas de mujeres diferentes, innumerables programas para familias jóvenes e incluso para personas sin hogar. El CDA apoya a más de 70 agencias y ministerios católicos diferentes que ayudan a las personas necesitadas.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1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¿Sabías que el año pasado el CDA recaudo $10 millones de dólares a más de 70 ministerios católicos y organizaciones benéficas?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effectLst/>
                <a:latin typeface="-apple-system"/>
              </a:rPr>
              <a:t>El CDA es la Campaña de Caridad y Desarrollo. Es cómo financiamos todas las cosas importantes que no podemos hacer en nuestra parroquia </a:t>
            </a:r>
            <a:r>
              <a:rPr lang="es-ES" b="0" i="0" u="sng" dirty="0">
                <a:effectLst/>
                <a:latin typeface="-apple-system"/>
              </a:rPr>
              <a:t>&lt;nombre de la parroquia&gt;</a:t>
            </a:r>
            <a:r>
              <a:rPr lang="es-ES" b="0" i="0" u="none" dirty="0">
                <a:effectLst/>
                <a:latin typeface="-apple-system"/>
              </a:rPr>
              <a:t>  </a:t>
            </a:r>
            <a:r>
              <a:rPr lang="es-ES" b="0" i="0" dirty="0">
                <a:effectLst/>
                <a:latin typeface="-apple-system"/>
              </a:rPr>
              <a:t>o como individuos.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-apple-system"/>
              </a:rPr>
              <a:t>Se necesita más de 20,000 familias para apoyar estas agencias, ¡y el CDA lo necesita a USTED!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Hay 4 </a:t>
            </a:r>
            <a:r>
              <a:rPr lang="en-US" dirty="0" err="1"/>
              <a:t>maneras</a:t>
            </a:r>
            <a:r>
              <a:rPr lang="en-US" dirty="0"/>
              <a:t> de </a:t>
            </a:r>
            <a:r>
              <a:rPr lang="en-US" dirty="0" err="1"/>
              <a:t>donar</a:t>
            </a:r>
            <a:r>
              <a:rPr lang="en-US" dirty="0"/>
              <a:t> al CDA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effectLst/>
              </a:rPr>
              <a:t>De parte de el Obispo Dolan y sacerdotes y todas las personas que trabajan y son voluntarias en más de 70 programas y misiones financiados por el CDA – ¡GRACIAS!</a:t>
            </a:r>
            <a:br>
              <a:rPr lang="es-ES" dirty="0">
                <a:effectLst/>
              </a:rPr>
            </a:br>
            <a:br>
              <a:rPr lang="es-ES" dirty="0">
                <a:effectLst/>
              </a:rPr>
            </a:br>
            <a:r>
              <a:rPr lang="es-ES" dirty="0">
                <a:effectLst/>
              </a:rPr>
              <a:t>Si tiene alguna pregunta, por favor de comunicarse conmigo después de la misa y estaré encantado de ayudarle.</a:t>
            </a:r>
            <a:br>
              <a:rPr lang="es-ES" dirty="0">
                <a:effectLst/>
              </a:rPr>
            </a:br>
            <a:br>
              <a:rPr lang="es-ES" dirty="0">
                <a:effectLst/>
              </a:rPr>
            </a:br>
            <a:r>
              <a:rPr lang="es-ES" dirty="0">
                <a:effectLst/>
              </a:rPr>
              <a:t>¡GRACIAS DE NUEVO!</a:t>
            </a:r>
          </a:p>
          <a:p>
            <a:br>
              <a:rPr lang="es-ES" dirty="0">
                <a:effectLst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Puede tomar un sobre en su puw – Complete la tarjeta de compromiso de regalo en el folleto interno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A4923-5BD6-4B0F-AB27-D6FCF69AA5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F278-8D14-4989-82C0-95B71B71C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AD8D7-D987-4857-97E8-ECF88990D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B786-ECED-4188-B8B8-8BD32909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56450-AEF0-4650-BECE-447B32BA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F203-F38C-4ABF-86CD-E4D34969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3C88-326C-4A8A-95EC-EC34556C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DD6D1-B668-4A20-980C-06E68441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0EF0-8F83-4A80-B70E-E050B6A4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0FBD-4708-4D92-9FC6-F1A5FCE5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42BF-F6CB-41CA-AB9E-0AACF03A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0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DF602-AC6B-41FA-836C-D853AAD9E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13C73-414E-4E8C-BD60-C6D0F5B30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C51A0-9DEF-4157-8A45-A111036D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D07B-7B52-4526-8CC0-0457FCC0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6D43A-C785-42B7-BD9F-6FD0FAF0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72E8-7271-4CEE-BCAF-030C709E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6A5E-AC55-4F84-8939-06086DC8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C494-8C01-49CE-83FC-51087DB4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F95BC-8029-4C26-B507-6F6B4448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63B32-4E89-4E58-BF3E-B3D910F2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F739-4753-4D1B-A5F7-ABE49D6F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CF8BF-F403-4428-8C07-48B1BADB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AD33-8CDD-4C62-A0C3-A3B665D0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8635-3EE7-4785-A274-B50E8593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BB7A-E4F5-4CFB-9751-C85CEEEC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1B70-CE4A-4F5C-8CCE-3233FC7B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DCA6-70D9-4C66-87F3-B73F13F9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C6584-65D1-477A-9C00-543F06C2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32EA-AD9C-4387-9E40-54856667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3937-4BA0-4BAE-A41A-8C827213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895F2-ACE0-4607-B216-A0BF5DA9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9AC4-2E59-4529-8814-67AA1E82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CC7-B622-45BE-82E7-A0C8F10DA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7706D-9EC9-48A4-A8A0-4BFFBA103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0A733-6B73-4F7E-B52A-AEDC8497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6E9F5-13B7-4765-AE95-CE5F5700F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1A77A-8596-4662-8FBC-7C9AF61B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37965-316A-4B95-9DD9-F09B6CE6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C947F-843B-4939-9DFC-BD13F0C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8F58-6527-405E-B10B-59417018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4E70B-2982-43A4-BACF-D96A8475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92A2A-5DFD-4A3B-902A-A62D31AC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57B8C-0F51-49D9-A5FE-85C7CB51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66BC6-9112-4A7E-8BFF-72AE17C4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D5304-81DC-4F09-842F-B289557C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30C1-EC15-4FA7-8D9C-E2834F73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050F-3AE1-4BFA-843F-BD30D15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CA7B-8D38-4AA0-A626-ADD7776F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8F7A5-4597-4460-BE3E-8B12D0CB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514D8-365A-464F-AC98-35AD6E80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1B66-DB36-43EE-A862-E378A5A1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D6DD5-BC4F-4761-8CBE-B2940F7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7904-A9C2-4B33-852F-69435F29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E91DA-363F-4C1E-A6F8-4156B1E00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C97D-7FE3-4009-818B-7899818D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C680-2D78-427D-ACF8-1BFFE90C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7B8E-BAB7-4A58-9486-2164DCA0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DD92E-B163-4BF5-8EEC-9B5620A4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DA1E7-7835-42DF-A047-2105CC73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6E0E2-E4DD-42C2-9A78-7499707F9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29DA-CDCA-4600-A4DD-6F8259DE4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47CD-FD1E-4C22-8301-9225EC7EB78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FA54-1232-4284-9276-DAD9D520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AA76-5DB5-460C-8BD5-7ECF67D2B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886A-5867-4C47-AC70-E027B4A8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tiff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E6056-F055-409C-B3A1-441AFD83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48" y="0"/>
            <a:ext cx="8659156" cy="68407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E036DB-FD96-F00A-17A3-CE1B93050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76" y="553"/>
            <a:ext cx="10550769" cy="68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871AB1-443E-4803-8081-7765D856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0" y="4580288"/>
            <a:ext cx="6217615" cy="195503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b="1" i="1" dirty="0"/>
              <a:t>Los fondos de </a:t>
            </a:r>
            <a:r>
              <a:rPr lang="es-ES" sz="2000" b="1" i="1" dirty="0">
                <a:effectLst/>
              </a:rPr>
              <a:t>CDA apoyan a los seminaristas y sacerdotes, programas para ancianos, Catholic Newman Centers, niños en las escuelas católicas, clínicas </a:t>
            </a:r>
            <a:r>
              <a:rPr lang="es-ES" sz="2000" b="1" i="1" dirty="0"/>
              <a:t>para las mu</a:t>
            </a:r>
            <a:r>
              <a:rPr lang="es-ES" sz="2000" b="1" i="1" dirty="0">
                <a:effectLst/>
              </a:rPr>
              <a:t>jeres embarazadas, programas para familias y personas sin hogar. La </a:t>
            </a:r>
            <a:r>
              <a:rPr lang="es-ES" sz="2000" b="1" i="1" dirty="0"/>
              <a:t>Campaña de Caridad y Desarrollo </a:t>
            </a:r>
            <a:r>
              <a:rPr lang="es-ES" sz="2000" b="1" i="1" dirty="0">
                <a:effectLst/>
              </a:rPr>
              <a:t>apoya a más de 70 agencias y ministerios católicos que ayudan a los mas necesitados.</a:t>
            </a:r>
            <a:endParaRPr lang="en-US" sz="2000" b="1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DC5DA7-B143-4779-89C9-F76C8C57A5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633" y="5356557"/>
            <a:ext cx="842897" cy="1178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8FAAC7-B8F5-F003-B8CE-825156D4B3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051" y="383396"/>
            <a:ext cx="2497426" cy="1666252"/>
          </a:xfrm>
          <a:prstGeom prst="rect">
            <a:avLst/>
          </a:prstGeom>
        </p:spPr>
      </p:pic>
      <p:pic>
        <p:nvPicPr>
          <p:cNvPr id="4" name="Picture 3" descr="A picture containing person, indoor, table, food&#10;&#10;Description automatically generated">
            <a:extLst>
              <a:ext uri="{FF2B5EF4-FFF2-40B4-BE49-F238E27FC236}">
                <a16:creationId xmlns:a16="http://schemas.microsoft.com/office/drawing/2014/main" id="{2F527353-159A-14DF-09B9-24A233765E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6" y="395266"/>
            <a:ext cx="2517198" cy="1678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0E745-5663-35EC-0607-C396E73B97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20594" y="452127"/>
            <a:ext cx="2349746" cy="1566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9F330-F08D-2E13-D62B-5983F466FC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092241" y="464786"/>
            <a:ext cx="2398144" cy="1692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8EF14-CCB9-5474-4D0F-387837A903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7909" y="2467425"/>
            <a:ext cx="3172477" cy="1961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6BDF8-8C62-2B99-4CC1-294A4F1E8B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43101" y="2463364"/>
            <a:ext cx="3218086" cy="2008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2CB1C-7149-CE11-A2E3-C8A90641B9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027614" y="2420389"/>
            <a:ext cx="2853441" cy="2008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128014-0286-7423-3D42-353B715C2B9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00020" y="4571372"/>
            <a:ext cx="3539386" cy="19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F687-A1FC-43D2-BE96-3B4D140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</a:rPr>
              <a:t>El CDA ayuda financiar cosas importantes que ninguna parroquia podría apoyar sola</a:t>
            </a:r>
            <a:endParaRPr lang="en-US" dirty="0">
              <a:solidFill>
                <a:schemeClr val="bg1"/>
              </a:solidFill>
              <a:uFill>
                <a:solidFill>
                  <a:srgbClr val="C00000"/>
                </a:solidFill>
              </a:u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E8258-21BB-43A8-8CAC-38B7EB3F5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029" y="5356557"/>
            <a:ext cx="842897" cy="11787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596B03-63FD-4692-FD80-07923BD84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1766889"/>
            <a:ext cx="10165080" cy="4820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714A5-1F59-38B5-ABF7-D8AB03D435D9}"/>
              </a:ext>
            </a:extLst>
          </p:cNvPr>
          <p:cNvSpPr txBox="1"/>
          <p:nvPr/>
        </p:nvSpPr>
        <p:spPr>
          <a:xfrm>
            <a:off x="10205257" y="3200400"/>
            <a:ext cx="1671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¡$10 MM en subvenciones CDA 2023!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6A0C-7043-4DE2-872E-E1ACB5A13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432" y="322678"/>
            <a:ext cx="9286568" cy="137812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 </a:t>
            </a:r>
            <a:r>
              <a:rPr lang="en-US" dirty="0" err="1">
                <a:solidFill>
                  <a:schemeClr val="bg1"/>
                </a:solidFill>
              </a:rPr>
              <a:t>el</a:t>
            </a:r>
            <a:r>
              <a:rPr lang="en-US" dirty="0">
                <a:solidFill>
                  <a:schemeClr val="bg1"/>
                </a:solidFill>
              </a:rPr>
              <a:t> CDA lo </a:t>
            </a:r>
            <a:r>
              <a:rPr lang="en-US" dirty="0" err="1">
                <a:solidFill>
                  <a:schemeClr val="bg1"/>
                </a:solidFill>
              </a:rPr>
              <a:t>necesita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7E6A6-9A89-4F4E-A182-10748CEB93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029" y="5356557"/>
            <a:ext cx="842897" cy="1178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F2941A-2270-4270-BE40-8C768FAAC3D5}"/>
                  </a:ext>
                </a:extLst>
              </p14:cNvPr>
              <p14:cNvContentPartPr/>
              <p14:nvPr/>
            </p14:nvContentPartPr>
            <p14:xfrm rot="10800000">
              <a:off x="6638530" y="4413346"/>
              <a:ext cx="250825" cy="71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F2941A-2270-4270-BE40-8C768FAAC3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6575644" y="4350424"/>
                <a:ext cx="376238" cy="83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344602-7631-473C-BE72-BD6A0F64B0E3}"/>
                  </a:ext>
                </a:extLst>
              </p14:cNvPr>
              <p14:cNvContentPartPr/>
              <p14:nvPr/>
            </p14:nvContentPartPr>
            <p14:xfrm>
              <a:off x="6770860" y="4760751"/>
              <a:ext cx="731837" cy="4571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344602-7631-473C-BE72-BD6A0F64B0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7926" y="4698729"/>
                <a:ext cx="857346" cy="16940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24">
            <a:extLst>
              <a:ext uri="{FF2B5EF4-FFF2-40B4-BE49-F238E27FC236}">
                <a16:creationId xmlns:a16="http://schemas.microsoft.com/office/drawing/2014/main" id="{FE29B63C-8F2E-4E26-8720-8ABC5F90ACFA}"/>
              </a:ext>
            </a:extLst>
          </p:cNvPr>
          <p:cNvSpPr txBox="1"/>
          <p:nvPr/>
        </p:nvSpPr>
        <p:spPr>
          <a:xfrm>
            <a:off x="6330144" y="2546354"/>
            <a:ext cx="2918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0" dirty="0">
                <a:solidFill>
                  <a:srgbClr val="D00000"/>
                </a:solidFill>
                <a:latin typeface="Forte" panose="03060902040502070203" pitchFamily="66" charset="0"/>
              </a:rPr>
              <a:t>Usted</a:t>
            </a:r>
            <a:endParaRPr lang="es-MX" sz="2400" dirty="0">
              <a:solidFill>
                <a:srgbClr val="D00000"/>
              </a:solidFill>
              <a:latin typeface="Forte" panose="030609020405020702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AC02E-A232-C610-CE42-229B92FEC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42" y="2136072"/>
            <a:ext cx="5797925" cy="43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9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929C5-78C5-4A84-AD0D-AD07FB2F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5364"/>
            <a:ext cx="12192000" cy="1597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856056-5941-4420-A2B9-FDE0035894A6}"/>
              </a:ext>
            </a:extLst>
          </p:cNvPr>
          <p:cNvSpPr txBox="1"/>
          <p:nvPr/>
        </p:nvSpPr>
        <p:spPr>
          <a:xfrm>
            <a:off x="3090553" y="3199801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 ways to give to the CDA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9D851-692B-47A0-9EBF-8CB9F46864C6}"/>
              </a:ext>
            </a:extLst>
          </p:cNvPr>
          <p:cNvSpPr txBox="1"/>
          <p:nvPr/>
        </p:nvSpPr>
        <p:spPr>
          <a:xfrm>
            <a:off x="0" y="584537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Maneras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donar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CDA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638B19-1AF1-4D18-BA93-37FCFA6EA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686" y="5486400"/>
            <a:ext cx="842897" cy="1178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C1B1B-5D86-4617-9BEB-91E64A2CF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6" t="10439" r="14970" b="17569"/>
          <a:stretch/>
        </p:blipFill>
        <p:spPr>
          <a:xfrm>
            <a:off x="762795" y="3045997"/>
            <a:ext cx="931912" cy="717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3E66E2-453A-4258-A4FB-0BBAC1B8C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83" t="8927" r="18273" b="16811"/>
          <a:stretch/>
        </p:blipFill>
        <p:spPr>
          <a:xfrm>
            <a:off x="3427744" y="3033208"/>
            <a:ext cx="642928" cy="651832"/>
          </a:xfrm>
          <a:prstGeom prst="rect">
            <a:avLst/>
          </a:prstGeom>
        </p:spPr>
      </p:pic>
      <p:pic>
        <p:nvPicPr>
          <p:cNvPr id="14" name="Graphic 13" descr="Telephone">
            <a:extLst>
              <a:ext uri="{FF2B5EF4-FFF2-40B4-BE49-F238E27FC236}">
                <a16:creationId xmlns:a16="http://schemas.microsoft.com/office/drawing/2014/main" id="{B0B95281-C34E-440A-AD00-1DA527F2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3688" y="2882846"/>
            <a:ext cx="1043997" cy="1043997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92F901D5-60AD-4E71-B536-223E89162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3251" y="2965699"/>
            <a:ext cx="934896" cy="918202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A67CFB1F-E43A-4932-824D-836B2A56B102}"/>
              </a:ext>
            </a:extLst>
          </p:cNvPr>
          <p:cNvSpPr txBox="1"/>
          <p:nvPr/>
        </p:nvSpPr>
        <p:spPr>
          <a:xfrm>
            <a:off x="222912" y="3835735"/>
            <a:ext cx="21240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 err="1">
                <a:solidFill>
                  <a:srgbClr val="7030A0"/>
                </a:solidFill>
              </a:rPr>
              <a:t>En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Línea</a:t>
            </a:r>
            <a:r>
              <a:rPr lang="en-US" sz="26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600" u="sng" dirty="0">
                <a:solidFill>
                  <a:srgbClr val="7030A0"/>
                </a:solidFill>
              </a:rPr>
              <a:t>give.dphx.org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77A5A-FB14-4D5F-9962-841EDC2E8B2C}"/>
              </a:ext>
            </a:extLst>
          </p:cNvPr>
          <p:cNvSpPr txBox="1"/>
          <p:nvPr/>
        </p:nvSpPr>
        <p:spPr>
          <a:xfrm>
            <a:off x="2074307" y="3791622"/>
            <a:ext cx="3411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D7972C"/>
                </a:solidFill>
              </a:rPr>
              <a:t>Tarjeta</a:t>
            </a:r>
            <a:r>
              <a:rPr lang="en-US" sz="2800" b="1" dirty="0">
                <a:solidFill>
                  <a:srgbClr val="D7972C"/>
                </a:solidFill>
              </a:rPr>
              <a:t> de </a:t>
            </a:r>
            <a:r>
              <a:rPr lang="en-US" sz="2800" b="1" dirty="0" err="1">
                <a:solidFill>
                  <a:srgbClr val="D7972C"/>
                </a:solidFill>
              </a:rPr>
              <a:t>Compromiso</a:t>
            </a:r>
            <a:endParaRPr lang="en-US" sz="2800" b="1" dirty="0">
              <a:solidFill>
                <a:srgbClr val="D7972C"/>
              </a:solidFill>
            </a:endParaRPr>
          </a:p>
          <a:p>
            <a:pPr algn="ctr"/>
            <a:r>
              <a:rPr lang="en-US" sz="2800" b="1" dirty="0" err="1">
                <a:solidFill>
                  <a:srgbClr val="D7972C"/>
                </a:solidFill>
              </a:rPr>
              <a:t>Regresar</a:t>
            </a:r>
            <a:r>
              <a:rPr lang="en-US" sz="2800" dirty="0">
                <a:solidFill>
                  <a:srgbClr val="D7972C"/>
                </a:solidFill>
              </a:rPr>
              <a:t> a la </a:t>
            </a:r>
            <a:r>
              <a:rPr lang="en-US" sz="2800" dirty="0" err="1">
                <a:solidFill>
                  <a:srgbClr val="D7972C"/>
                </a:solidFill>
              </a:rPr>
              <a:t>Parroquia</a:t>
            </a:r>
            <a:endParaRPr lang="en-US" sz="2800" dirty="0">
              <a:solidFill>
                <a:srgbClr val="D7972C"/>
              </a:solidFill>
            </a:endParaRPr>
          </a:p>
          <a:p>
            <a:pPr algn="ctr"/>
            <a:r>
              <a:rPr lang="en-US" sz="2800" dirty="0">
                <a:solidFill>
                  <a:srgbClr val="D7972C"/>
                </a:solidFill>
              </a:rPr>
              <a:t>(o por </a:t>
            </a:r>
            <a:r>
              <a:rPr lang="en-US" sz="2800" dirty="0" err="1">
                <a:solidFill>
                  <a:srgbClr val="D7972C"/>
                </a:solidFill>
              </a:rPr>
              <a:t>correo</a:t>
            </a:r>
            <a:r>
              <a:rPr lang="en-US" sz="2800" dirty="0">
                <a:solidFill>
                  <a:srgbClr val="D7972C"/>
                </a:solidFill>
              </a:rPr>
              <a:t> </a:t>
            </a:r>
            <a:r>
              <a:rPr lang="en-US" sz="2800" dirty="0" err="1">
                <a:solidFill>
                  <a:srgbClr val="D7972C"/>
                </a:solidFill>
              </a:rPr>
              <a:t>en</a:t>
            </a:r>
            <a:r>
              <a:rPr lang="en-US" sz="2800" dirty="0">
                <a:solidFill>
                  <a:srgbClr val="D7972C"/>
                </a:solidFill>
              </a:rPr>
              <a:t> </a:t>
            </a:r>
            <a:r>
              <a:rPr lang="en-US" sz="2800" dirty="0" err="1">
                <a:solidFill>
                  <a:srgbClr val="D7972C"/>
                </a:solidFill>
              </a:rPr>
              <a:t>el</a:t>
            </a:r>
            <a:r>
              <a:rPr lang="en-US" sz="2800" dirty="0">
                <a:solidFill>
                  <a:srgbClr val="D7972C"/>
                </a:solidFill>
              </a:rPr>
              <a:t> </a:t>
            </a:r>
            <a:r>
              <a:rPr lang="en-US" sz="2800" dirty="0" err="1">
                <a:solidFill>
                  <a:srgbClr val="D7972C"/>
                </a:solidFill>
              </a:rPr>
              <a:t>sobre</a:t>
            </a:r>
            <a:r>
              <a:rPr lang="en-US" sz="2800" dirty="0">
                <a:solidFill>
                  <a:srgbClr val="D7972C"/>
                </a:solidFill>
              </a:rPr>
              <a:t> </a:t>
            </a:r>
            <a:r>
              <a:rPr lang="en-US" sz="2800" dirty="0" err="1">
                <a:solidFill>
                  <a:srgbClr val="D7972C"/>
                </a:solidFill>
              </a:rPr>
              <a:t>amarillo</a:t>
            </a:r>
            <a:r>
              <a:rPr lang="en-US" sz="2800" dirty="0">
                <a:solidFill>
                  <a:srgbClr val="D7972C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24ADD3-BCD4-44CD-9BE0-8BAE1D1B9405}"/>
              </a:ext>
            </a:extLst>
          </p:cNvPr>
          <p:cNvSpPr txBox="1"/>
          <p:nvPr/>
        </p:nvSpPr>
        <p:spPr>
          <a:xfrm>
            <a:off x="5196348" y="3809490"/>
            <a:ext cx="3678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Comuníquese</a:t>
            </a:r>
            <a:r>
              <a:rPr lang="en-US" sz="2600" dirty="0">
                <a:solidFill>
                  <a:srgbClr val="FF0000"/>
                </a:solidFill>
              </a:rPr>
              <a:t> al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</a:rPr>
              <a:t>602-354-2235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</a:rPr>
              <a:t>o por </a:t>
            </a:r>
            <a:r>
              <a:rPr lang="en-US" sz="2600" dirty="0" err="1">
                <a:solidFill>
                  <a:srgbClr val="FF0000"/>
                </a:solidFill>
              </a:rPr>
              <a:t>correo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electrónico</a:t>
            </a:r>
            <a:r>
              <a:rPr lang="en-US" sz="2600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DonorServices@dphx.org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A8900-3B7C-4F24-B4A4-47C5C810E404}"/>
              </a:ext>
            </a:extLst>
          </p:cNvPr>
          <p:cNvSpPr txBox="1"/>
          <p:nvPr/>
        </p:nvSpPr>
        <p:spPr>
          <a:xfrm>
            <a:off x="9132712" y="3950791"/>
            <a:ext cx="20959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0" i="0" dirty="0">
                <a:solidFill>
                  <a:schemeClr val="accent1"/>
                </a:solidFill>
                <a:effectLst/>
              </a:rPr>
              <a:t>Use el código de </a:t>
            </a:r>
            <a:r>
              <a:rPr lang="es-ES" sz="2600" b="1" i="0" dirty="0">
                <a:solidFill>
                  <a:schemeClr val="accent1"/>
                </a:solidFill>
                <a:effectLst/>
              </a:rPr>
              <a:t>QR</a:t>
            </a:r>
            <a:r>
              <a:rPr lang="es-ES" sz="26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s-ES" sz="2600" i="0" dirty="0">
                <a:solidFill>
                  <a:schemeClr val="accent1"/>
                </a:solidFill>
                <a:effectLst/>
              </a:rPr>
              <a:t>para</a:t>
            </a:r>
            <a:r>
              <a:rPr lang="es-ES" sz="2600" b="0" i="0" dirty="0">
                <a:solidFill>
                  <a:schemeClr val="accent1"/>
                </a:solidFill>
                <a:effectLst/>
              </a:rPr>
              <a:t> hacer su regalo en línea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FA9FCF-C920-4FA1-9533-C166E1703E33}"/>
              </a:ext>
            </a:extLst>
          </p:cNvPr>
          <p:cNvSpPr/>
          <p:nvPr/>
        </p:nvSpPr>
        <p:spPr>
          <a:xfrm>
            <a:off x="55551" y="-45720"/>
            <a:ext cx="7442529" cy="6857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F5B1D-2792-4302-A471-9E91BB98EB71}"/>
              </a:ext>
            </a:extLst>
          </p:cNvPr>
          <p:cNvSpPr txBox="1"/>
          <p:nvPr/>
        </p:nvSpPr>
        <p:spPr>
          <a:xfrm>
            <a:off x="5599289" y="271497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1F6737-911A-4A86-AE9F-A48F9111347E}"/>
              </a:ext>
            </a:extLst>
          </p:cNvPr>
          <p:cNvSpPr txBox="1"/>
          <p:nvPr/>
        </p:nvSpPr>
        <p:spPr>
          <a:xfrm rot="20079083">
            <a:off x="497607" y="2368459"/>
            <a:ext cx="639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Forte" panose="03060902040502070203" pitchFamily="66" charset="0"/>
              </a:rPr>
              <a:t>Muchas gracias</a:t>
            </a:r>
            <a:r>
              <a:rPr lang="es-MX" sz="4000" dirty="0">
                <a:solidFill>
                  <a:schemeClr val="bg1"/>
                </a:solidFill>
                <a:latin typeface="Forte" panose="03060902040502070203" pitchFamily="66" charset="0"/>
              </a:rPr>
              <a:t>!</a:t>
            </a:r>
            <a:endParaRPr lang="es-MX" sz="105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0DEDD-AFB3-0F87-578B-821363C8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-4572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4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c105d7-627a-4a4a-9d65-931cd82d9ff0">
      <Terms xmlns="http://schemas.microsoft.com/office/infopath/2007/PartnerControls"/>
    </lcf76f155ced4ddcb4097134ff3c332f>
    <TaxCatchAll xmlns="c2bb17c1-f80f-4adb-a886-4dc99d83ad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05CC11B226D41A05DB61FBDF5AD80" ma:contentTypeVersion="14" ma:contentTypeDescription="Create a new document." ma:contentTypeScope="" ma:versionID="654b3283d73737aaa0a6f6b34f2f7fa0">
  <xsd:schema xmlns:xsd="http://www.w3.org/2001/XMLSchema" xmlns:xs="http://www.w3.org/2001/XMLSchema" xmlns:p="http://schemas.microsoft.com/office/2006/metadata/properties" xmlns:ns2="dfc105d7-627a-4a4a-9d65-931cd82d9ff0" xmlns:ns3="c2bb17c1-f80f-4adb-a886-4dc99d83adea" targetNamespace="http://schemas.microsoft.com/office/2006/metadata/properties" ma:root="true" ma:fieldsID="829328eaaa32e7998176f1934f446721" ns2:_="" ns3:_="">
    <xsd:import namespace="dfc105d7-627a-4a4a-9d65-931cd82d9ff0"/>
    <xsd:import namespace="c2bb17c1-f80f-4adb-a886-4dc99d83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105d7-627a-4a4a-9d65-931cd82d9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f1beb6d-520c-4a94-9c3b-8d3590516a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b17c1-f80f-4adb-a886-4dc99d83ade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14bfdf3-58c1-4506-bb51-4cf556a8e1c6}" ma:internalName="TaxCatchAll" ma:showField="CatchAllData" ma:web="c2bb17c1-f80f-4adb-a886-4dc99d83a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0CB8EB-7FAE-4402-AABA-8C180003EA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DD405-40C5-4984-A9FD-DA4264487D7F}">
  <ds:schemaRefs>
    <ds:schemaRef ds:uri="http://schemas.microsoft.com/office/2006/metadata/properties"/>
    <ds:schemaRef ds:uri="http://schemas.microsoft.com/office/infopath/2007/PartnerControls"/>
    <ds:schemaRef ds:uri="dfc105d7-627a-4a4a-9d65-931cd82d9ff0"/>
    <ds:schemaRef ds:uri="c2bb17c1-f80f-4adb-a886-4dc99d83adea"/>
  </ds:schemaRefs>
</ds:datastoreItem>
</file>

<file path=customXml/itemProps3.xml><?xml version="1.0" encoding="utf-8"?>
<ds:datastoreItem xmlns:ds="http://schemas.openxmlformats.org/officeDocument/2006/customXml" ds:itemID="{44A9BC0E-D17F-4EB2-84E6-301CE1339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c105d7-627a-4a4a-9d65-931cd82d9ff0"/>
    <ds:schemaRef ds:uri="c2bb17c1-f80f-4adb-a886-4dc99d83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543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Forte</vt:lpstr>
      <vt:lpstr>Office Theme</vt:lpstr>
      <vt:lpstr>PowerPoint Presentation</vt:lpstr>
      <vt:lpstr>PowerPoint Presentation</vt:lpstr>
      <vt:lpstr>El CDA ayuda financiar cosas importantes que ninguna parroquia podría apoyar sola</vt:lpstr>
      <vt:lpstr>y el CDA lo necesita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Valencia, Jacqueline</dc:creator>
  <cp:lastModifiedBy>Wentz, Lisa</cp:lastModifiedBy>
  <cp:revision>12</cp:revision>
  <dcterms:created xsi:type="dcterms:W3CDTF">2021-12-15T20:44:24Z</dcterms:created>
  <dcterms:modified xsi:type="dcterms:W3CDTF">2023-12-12T23:40:41Z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3064400.00000000</vt:lpwstr>
  </property>
  <property fmtid="{D5CDD505-2E9C-101B-9397-08002B2CF9AE}" pid="3" name="ContentTypeId">
    <vt:lpwstr>0x010100DB205CC11B226D41A05DB61FBDF5AD80</vt:lpwstr>
  </property>
  <property fmtid="{D5CDD505-2E9C-101B-9397-08002B2CF9AE}" pid="4" name="MediaServiceImageTags">
    <vt:lpwstr/>
  </property>
</Properties>
</file>